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9"/>
  </p:notesMasterIdLst>
  <p:sldIdLst>
    <p:sldId id="256" r:id="rId3"/>
    <p:sldId id="279" r:id="rId4"/>
    <p:sldId id="257" r:id="rId5"/>
    <p:sldId id="259" r:id="rId6"/>
    <p:sldId id="287" r:id="rId7"/>
    <p:sldId id="278" r:id="rId8"/>
    <p:sldId id="307" r:id="rId9"/>
    <p:sldId id="295" r:id="rId10"/>
    <p:sldId id="277" r:id="rId11"/>
    <p:sldId id="293" r:id="rId12"/>
    <p:sldId id="292" r:id="rId13"/>
    <p:sldId id="289" r:id="rId14"/>
    <p:sldId id="291" r:id="rId15"/>
    <p:sldId id="290" r:id="rId16"/>
    <p:sldId id="283" r:id="rId17"/>
    <p:sldId id="264" r:id="rId18"/>
    <p:sldId id="300" r:id="rId19"/>
    <p:sldId id="298" r:id="rId20"/>
    <p:sldId id="301" r:id="rId21"/>
    <p:sldId id="302" r:id="rId22"/>
    <p:sldId id="303" r:id="rId23"/>
    <p:sldId id="304" r:id="rId24"/>
    <p:sldId id="305" r:id="rId25"/>
    <p:sldId id="296" r:id="rId26"/>
    <p:sldId id="266" r:id="rId27"/>
    <p:sldId id="270" r:id="rId28"/>
  </p:sldIdLst>
  <p:sldSz cx="12192000" cy="6858000"/>
  <p:notesSz cx="6858000" cy="9144000"/>
  <p:embeddedFontLst>
    <p:embeddedFont>
      <p:font typeface="Barlow" pitchFamily="2" charset="77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Noto Sans Symbols" panose="020B0502040504020204" pitchFamily="34" charset="0"/>
      <p:regular r:id="rId42"/>
      <p:bold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Semibold" panose="020B0502040204020203" pitchFamily="34" charset="0"/>
      <p:regular r:id="rId48"/>
      <p:bold r:id="rId49"/>
      <p:italic r:id="rId50"/>
      <p:boldItalic r:id="rId51"/>
    </p:embeddedFont>
    <p:embeddedFont>
      <p:font typeface="Segoe UI Semilight" panose="020B0402040204020203" pitchFamily="34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56"/>
    <a:srgbClr val="1C4856"/>
    <a:srgbClr val="2C8875"/>
    <a:srgbClr val="52B68B"/>
    <a:srgbClr val="0194E2"/>
    <a:srgbClr val="948F62"/>
    <a:srgbClr val="1F3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 autoAdjust="0"/>
    <p:restoredTop sz="77630" autoAdjust="0"/>
  </p:normalViewPr>
  <p:slideViewPr>
    <p:cSldViewPr snapToGrid="0">
      <p:cViewPr varScale="1">
        <p:scale>
          <a:sx n="100" d="100"/>
          <a:sy n="100" d="100"/>
        </p:scale>
        <p:origin x="12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AE7CE-BA3F-4F97-87D8-F8D1E2A274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54C249DB-3E6A-46BC-873C-52CEF08EE466}">
      <dgm:prSet phldrT="[Text]"/>
      <dgm:spPr/>
      <dgm:t>
        <a:bodyPr/>
        <a:lstStyle/>
        <a:p>
          <a:r>
            <a:rPr lang="en-GB" dirty="0"/>
            <a:t>ML Orchestration</a:t>
          </a:r>
        </a:p>
      </dgm:t>
    </dgm:pt>
    <dgm:pt modelId="{1BC6D2F3-02E4-48FE-BCC2-8751B0DBDC53}" type="parTrans" cxnId="{AAF05A37-B8F0-441A-B35B-07DA2481CE7D}">
      <dgm:prSet/>
      <dgm:spPr/>
      <dgm:t>
        <a:bodyPr/>
        <a:lstStyle/>
        <a:p>
          <a:endParaRPr lang="en-GB"/>
        </a:p>
      </dgm:t>
    </dgm:pt>
    <dgm:pt modelId="{CA440494-0B91-4383-BD2D-E217461FB640}" type="sibTrans" cxnId="{AAF05A37-B8F0-441A-B35B-07DA2481CE7D}">
      <dgm:prSet/>
      <dgm:spPr/>
      <dgm:t>
        <a:bodyPr/>
        <a:lstStyle/>
        <a:p>
          <a:endParaRPr lang="en-GB"/>
        </a:p>
      </dgm:t>
    </dgm:pt>
    <dgm:pt modelId="{8D780165-7D95-4E80-9DCC-37F9AA197103}">
      <dgm:prSet phldrT="[Text]"/>
      <dgm:spPr/>
      <dgm:t>
        <a:bodyPr/>
        <a:lstStyle/>
        <a:p>
          <a:r>
            <a:rPr lang="en-GB" dirty="0"/>
            <a:t>ML Health</a:t>
          </a:r>
        </a:p>
      </dgm:t>
    </dgm:pt>
    <dgm:pt modelId="{F8C68BAF-CBA4-468F-83C3-C425CC837B69}" type="parTrans" cxnId="{88FB121D-2503-42A0-8194-1043151F1905}">
      <dgm:prSet/>
      <dgm:spPr/>
      <dgm:t>
        <a:bodyPr/>
        <a:lstStyle/>
        <a:p>
          <a:endParaRPr lang="en-GB"/>
        </a:p>
      </dgm:t>
    </dgm:pt>
    <dgm:pt modelId="{1F94A227-035F-4C87-ABDF-576317AC33CA}" type="sibTrans" cxnId="{88FB121D-2503-42A0-8194-1043151F1905}">
      <dgm:prSet/>
      <dgm:spPr/>
      <dgm:t>
        <a:bodyPr/>
        <a:lstStyle/>
        <a:p>
          <a:endParaRPr lang="en-GB"/>
        </a:p>
      </dgm:t>
    </dgm:pt>
    <dgm:pt modelId="{DCF4C39D-AFB2-44A8-BB25-D01C884BAF68}">
      <dgm:prSet phldrT="[Text]"/>
      <dgm:spPr/>
      <dgm:t>
        <a:bodyPr/>
        <a:lstStyle/>
        <a:p>
          <a:r>
            <a:rPr lang="en-GB" dirty="0"/>
            <a:t>Business Impact</a:t>
          </a:r>
        </a:p>
      </dgm:t>
    </dgm:pt>
    <dgm:pt modelId="{741AA98F-D489-42AB-9CC6-81868B09A9BA}" type="parTrans" cxnId="{434804C3-8DBB-4959-9078-7D587F54A978}">
      <dgm:prSet/>
      <dgm:spPr/>
      <dgm:t>
        <a:bodyPr/>
        <a:lstStyle/>
        <a:p>
          <a:endParaRPr lang="en-GB"/>
        </a:p>
      </dgm:t>
    </dgm:pt>
    <dgm:pt modelId="{9A3AE280-CBE9-4EE9-BC7E-FDC5F358BE6E}" type="sibTrans" cxnId="{434804C3-8DBB-4959-9078-7D587F54A978}">
      <dgm:prSet/>
      <dgm:spPr/>
      <dgm:t>
        <a:bodyPr/>
        <a:lstStyle/>
        <a:p>
          <a:endParaRPr lang="en-GB"/>
        </a:p>
      </dgm:t>
    </dgm:pt>
    <dgm:pt modelId="{7771CB77-7BE4-4D55-A166-5AE743A997BD}">
      <dgm:prSet phldrT="[Text]"/>
      <dgm:spPr/>
      <dgm:t>
        <a:bodyPr/>
        <a:lstStyle/>
        <a:p>
          <a:r>
            <a:rPr lang="en-GB" dirty="0"/>
            <a:t>Model Governance</a:t>
          </a:r>
        </a:p>
      </dgm:t>
    </dgm:pt>
    <dgm:pt modelId="{6C956992-EC43-4427-9B8F-F737F5F01072}" type="parTrans" cxnId="{173BEE79-AD4E-466D-9676-00A1AF92F5B8}">
      <dgm:prSet/>
      <dgm:spPr/>
      <dgm:t>
        <a:bodyPr/>
        <a:lstStyle/>
        <a:p>
          <a:endParaRPr lang="en-GB"/>
        </a:p>
      </dgm:t>
    </dgm:pt>
    <dgm:pt modelId="{84FE9859-AE5E-4EE9-B606-EFB4E64508D0}" type="sibTrans" cxnId="{173BEE79-AD4E-466D-9676-00A1AF92F5B8}">
      <dgm:prSet/>
      <dgm:spPr/>
      <dgm:t>
        <a:bodyPr/>
        <a:lstStyle/>
        <a:p>
          <a:endParaRPr lang="en-GB"/>
        </a:p>
      </dgm:t>
    </dgm:pt>
    <dgm:pt modelId="{6DEDF165-A961-4354-B56E-C4DEC1F2CA2F}">
      <dgm:prSet phldrT="[Text]"/>
      <dgm:spPr/>
      <dgm:t>
        <a:bodyPr/>
        <a:lstStyle/>
        <a:p>
          <a:r>
            <a:rPr lang="en-GB" dirty="0"/>
            <a:t>CI / CD</a:t>
          </a:r>
        </a:p>
      </dgm:t>
    </dgm:pt>
    <dgm:pt modelId="{381BA20D-E164-4CC2-A58C-871BEB4A0BD3}" type="parTrans" cxnId="{397D3C96-9E0D-4D87-ACD6-F038C47D8A2F}">
      <dgm:prSet/>
      <dgm:spPr/>
      <dgm:t>
        <a:bodyPr/>
        <a:lstStyle/>
        <a:p>
          <a:endParaRPr lang="en-GB"/>
        </a:p>
      </dgm:t>
    </dgm:pt>
    <dgm:pt modelId="{BC10871E-9005-4236-9D01-6466DABE4F00}" type="sibTrans" cxnId="{397D3C96-9E0D-4D87-ACD6-F038C47D8A2F}">
      <dgm:prSet/>
      <dgm:spPr/>
      <dgm:t>
        <a:bodyPr/>
        <a:lstStyle/>
        <a:p>
          <a:endParaRPr lang="en-GB"/>
        </a:p>
      </dgm:t>
    </dgm:pt>
    <dgm:pt modelId="{B51C980D-28C4-4B1B-96D7-EFF9D01F3BCA}" type="pres">
      <dgm:prSet presAssocID="{C1EAE7CE-BA3F-4F97-87D8-F8D1E2A2748D}" presName="compositeShape" presStyleCnt="0">
        <dgm:presLayoutVars>
          <dgm:chMax val="7"/>
          <dgm:dir/>
          <dgm:resizeHandles val="exact"/>
        </dgm:presLayoutVars>
      </dgm:prSet>
      <dgm:spPr/>
    </dgm:pt>
    <dgm:pt modelId="{800A020F-78EE-4518-951D-96227440E682}" type="pres">
      <dgm:prSet presAssocID="{C1EAE7CE-BA3F-4F97-87D8-F8D1E2A2748D}" presName="wedge1" presStyleLbl="node1" presStyleIdx="0" presStyleCnt="5"/>
      <dgm:spPr/>
    </dgm:pt>
    <dgm:pt modelId="{9F23BCC6-755D-4232-86D0-AE44A44C0894}" type="pres">
      <dgm:prSet presAssocID="{C1EAE7CE-BA3F-4F97-87D8-F8D1E2A2748D}" presName="dummy1a" presStyleCnt="0"/>
      <dgm:spPr/>
    </dgm:pt>
    <dgm:pt modelId="{7E25A7A4-7E32-47A4-8B38-B4B4055A533C}" type="pres">
      <dgm:prSet presAssocID="{C1EAE7CE-BA3F-4F97-87D8-F8D1E2A2748D}" presName="dummy1b" presStyleCnt="0"/>
      <dgm:spPr/>
    </dgm:pt>
    <dgm:pt modelId="{15C7FF14-0416-47ED-A3DD-2BC062D57592}" type="pres">
      <dgm:prSet presAssocID="{C1EAE7CE-BA3F-4F97-87D8-F8D1E2A2748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6CBA928-4EA1-4519-ACE6-5B7B8CA82DD7}" type="pres">
      <dgm:prSet presAssocID="{C1EAE7CE-BA3F-4F97-87D8-F8D1E2A2748D}" presName="wedge2" presStyleLbl="node1" presStyleIdx="1" presStyleCnt="5"/>
      <dgm:spPr/>
    </dgm:pt>
    <dgm:pt modelId="{4097B876-591D-4AC8-B022-FE2F4877DBA3}" type="pres">
      <dgm:prSet presAssocID="{C1EAE7CE-BA3F-4F97-87D8-F8D1E2A2748D}" presName="dummy2a" presStyleCnt="0"/>
      <dgm:spPr/>
    </dgm:pt>
    <dgm:pt modelId="{D2009347-4EF7-447A-BC4D-8AFEB3E0F0E5}" type="pres">
      <dgm:prSet presAssocID="{C1EAE7CE-BA3F-4F97-87D8-F8D1E2A2748D}" presName="dummy2b" presStyleCnt="0"/>
      <dgm:spPr/>
    </dgm:pt>
    <dgm:pt modelId="{CF34CFEF-2C04-442F-A538-17FF8399E680}" type="pres">
      <dgm:prSet presAssocID="{C1EAE7CE-BA3F-4F97-87D8-F8D1E2A2748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C74C547-11B9-4B06-A977-1F186AF4AF40}" type="pres">
      <dgm:prSet presAssocID="{C1EAE7CE-BA3F-4F97-87D8-F8D1E2A2748D}" presName="wedge3" presStyleLbl="node1" presStyleIdx="2" presStyleCnt="5"/>
      <dgm:spPr/>
    </dgm:pt>
    <dgm:pt modelId="{063F0815-0401-4BCB-A2C8-6E2EB580861D}" type="pres">
      <dgm:prSet presAssocID="{C1EAE7CE-BA3F-4F97-87D8-F8D1E2A2748D}" presName="dummy3a" presStyleCnt="0"/>
      <dgm:spPr/>
    </dgm:pt>
    <dgm:pt modelId="{F617DA6D-0033-4E4F-85CB-28637C9B02D8}" type="pres">
      <dgm:prSet presAssocID="{C1EAE7CE-BA3F-4F97-87D8-F8D1E2A2748D}" presName="dummy3b" presStyleCnt="0"/>
      <dgm:spPr/>
    </dgm:pt>
    <dgm:pt modelId="{19BC44A4-2B5B-4D8F-A061-3990D3480AF7}" type="pres">
      <dgm:prSet presAssocID="{C1EAE7CE-BA3F-4F97-87D8-F8D1E2A2748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18C9FA5-6542-4689-9EC0-DFFE5CF874F7}" type="pres">
      <dgm:prSet presAssocID="{C1EAE7CE-BA3F-4F97-87D8-F8D1E2A2748D}" presName="wedge4" presStyleLbl="node1" presStyleIdx="3" presStyleCnt="5"/>
      <dgm:spPr/>
    </dgm:pt>
    <dgm:pt modelId="{47635E73-55EA-4A08-9C0F-EB7477A92CB7}" type="pres">
      <dgm:prSet presAssocID="{C1EAE7CE-BA3F-4F97-87D8-F8D1E2A2748D}" presName="dummy4a" presStyleCnt="0"/>
      <dgm:spPr/>
    </dgm:pt>
    <dgm:pt modelId="{AE4B3E38-A3F9-48FA-94C9-5EC5B11BF86F}" type="pres">
      <dgm:prSet presAssocID="{C1EAE7CE-BA3F-4F97-87D8-F8D1E2A2748D}" presName="dummy4b" presStyleCnt="0"/>
      <dgm:spPr/>
    </dgm:pt>
    <dgm:pt modelId="{D43F8CEA-78F1-45AA-A22E-90A4FA44C945}" type="pres">
      <dgm:prSet presAssocID="{C1EAE7CE-BA3F-4F97-87D8-F8D1E2A2748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B9EE280-15DE-4037-8A4A-211C62D74D1B}" type="pres">
      <dgm:prSet presAssocID="{C1EAE7CE-BA3F-4F97-87D8-F8D1E2A2748D}" presName="wedge5" presStyleLbl="node1" presStyleIdx="4" presStyleCnt="5"/>
      <dgm:spPr/>
    </dgm:pt>
    <dgm:pt modelId="{34FBD306-4D6E-4C6D-AB01-4E771F9E2089}" type="pres">
      <dgm:prSet presAssocID="{C1EAE7CE-BA3F-4F97-87D8-F8D1E2A2748D}" presName="dummy5a" presStyleCnt="0"/>
      <dgm:spPr/>
    </dgm:pt>
    <dgm:pt modelId="{305196EA-838F-4E89-B307-A08BB0433121}" type="pres">
      <dgm:prSet presAssocID="{C1EAE7CE-BA3F-4F97-87D8-F8D1E2A2748D}" presName="dummy5b" presStyleCnt="0"/>
      <dgm:spPr/>
    </dgm:pt>
    <dgm:pt modelId="{3C4D47F7-B53A-436E-A033-E7A6B27EDB92}" type="pres">
      <dgm:prSet presAssocID="{C1EAE7CE-BA3F-4F97-87D8-F8D1E2A2748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8CA2F89-5C22-45E6-8229-F02E0AFAEB40}" type="pres">
      <dgm:prSet presAssocID="{CA440494-0B91-4383-BD2D-E217461FB640}" presName="arrowWedge1" presStyleLbl="fgSibTrans2D1" presStyleIdx="0" presStyleCnt="5"/>
      <dgm:spPr/>
    </dgm:pt>
    <dgm:pt modelId="{E6BB4144-8531-42FA-AC7C-E611007B2538}" type="pres">
      <dgm:prSet presAssocID="{1F94A227-035F-4C87-ABDF-576317AC33CA}" presName="arrowWedge2" presStyleLbl="fgSibTrans2D1" presStyleIdx="1" presStyleCnt="5"/>
      <dgm:spPr/>
    </dgm:pt>
    <dgm:pt modelId="{98015AF5-A6AF-45E1-9E08-A05E78F07E36}" type="pres">
      <dgm:prSet presAssocID="{9A3AE280-CBE9-4EE9-BC7E-FDC5F358BE6E}" presName="arrowWedge3" presStyleLbl="fgSibTrans2D1" presStyleIdx="2" presStyleCnt="5"/>
      <dgm:spPr/>
    </dgm:pt>
    <dgm:pt modelId="{F2B6917C-BBD0-45A0-B2E8-CCFF2925A2F5}" type="pres">
      <dgm:prSet presAssocID="{84FE9859-AE5E-4EE9-B606-EFB4E64508D0}" presName="arrowWedge4" presStyleLbl="fgSibTrans2D1" presStyleIdx="3" presStyleCnt="5"/>
      <dgm:spPr/>
    </dgm:pt>
    <dgm:pt modelId="{86B464C7-EEAD-442D-878F-4CB6242C378D}" type="pres">
      <dgm:prSet presAssocID="{BC10871E-9005-4236-9D01-6466DABE4F00}" presName="arrowWedge5" presStyleLbl="fgSibTrans2D1" presStyleIdx="4" presStyleCnt="5"/>
      <dgm:spPr/>
    </dgm:pt>
  </dgm:ptLst>
  <dgm:cxnLst>
    <dgm:cxn modelId="{88FB121D-2503-42A0-8194-1043151F1905}" srcId="{C1EAE7CE-BA3F-4F97-87D8-F8D1E2A2748D}" destId="{8D780165-7D95-4E80-9DCC-37F9AA197103}" srcOrd="1" destOrd="0" parTransId="{F8C68BAF-CBA4-468F-83C3-C425CC837B69}" sibTransId="{1F94A227-035F-4C87-ABDF-576317AC33CA}"/>
    <dgm:cxn modelId="{B72A471D-9392-4974-896A-D7553230C7D8}" type="presOf" srcId="{54C249DB-3E6A-46BC-873C-52CEF08EE466}" destId="{15C7FF14-0416-47ED-A3DD-2BC062D57592}" srcOrd="1" destOrd="0" presId="urn:microsoft.com/office/officeart/2005/8/layout/cycle8"/>
    <dgm:cxn modelId="{B4DA1237-82BB-454B-9606-380455B31D17}" type="presOf" srcId="{DCF4C39D-AFB2-44A8-BB25-D01C884BAF68}" destId="{19BC44A4-2B5B-4D8F-A061-3990D3480AF7}" srcOrd="1" destOrd="0" presId="urn:microsoft.com/office/officeart/2005/8/layout/cycle8"/>
    <dgm:cxn modelId="{AAF05A37-B8F0-441A-B35B-07DA2481CE7D}" srcId="{C1EAE7CE-BA3F-4F97-87D8-F8D1E2A2748D}" destId="{54C249DB-3E6A-46BC-873C-52CEF08EE466}" srcOrd="0" destOrd="0" parTransId="{1BC6D2F3-02E4-48FE-BCC2-8751B0DBDC53}" sibTransId="{CA440494-0B91-4383-BD2D-E217461FB640}"/>
    <dgm:cxn modelId="{5A525538-F3CF-41A4-AB76-7C3B58396F10}" type="presOf" srcId="{6DEDF165-A961-4354-B56E-C4DEC1F2CA2F}" destId="{3C4D47F7-B53A-436E-A033-E7A6B27EDB92}" srcOrd="1" destOrd="0" presId="urn:microsoft.com/office/officeart/2005/8/layout/cycle8"/>
    <dgm:cxn modelId="{40E94C3E-7AFB-4827-93AA-14AE11D322EF}" type="presOf" srcId="{DCF4C39D-AFB2-44A8-BB25-D01C884BAF68}" destId="{2C74C547-11B9-4B06-A977-1F186AF4AF40}" srcOrd="0" destOrd="0" presId="urn:microsoft.com/office/officeart/2005/8/layout/cycle8"/>
    <dgm:cxn modelId="{1C77F145-997A-45D1-8B4D-5D5CE0617955}" type="presOf" srcId="{C1EAE7CE-BA3F-4F97-87D8-F8D1E2A2748D}" destId="{B51C980D-28C4-4B1B-96D7-EFF9D01F3BCA}" srcOrd="0" destOrd="0" presId="urn:microsoft.com/office/officeart/2005/8/layout/cycle8"/>
    <dgm:cxn modelId="{173BEE79-AD4E-466D-9676-00A1AF92F5B8}" srcId="{C1EAE7CE-BA3F-4F97-87D8-F8D1E2A2748D}" destId="{7771CB77-7BE4-4D55-A166-5AE743A997BD}" srcOrd="3" destOrd="0" parTransId="{6C956992-EC43-4427-9B8F-F737F5F01072}" sibTransId="{84FE9859-AE5E-4EE9-B606-EFB4E64508D0}"/>
    <dgm:cxn modelId="{3D7C3588-204B-425C-B42B-BF9B6C14C250}" type="presOf" srcId="{7771CB77-7BE4-4D55-A166-5AE743A997BD}" destId="{D43F8CEA-78F1-45AA-A22E-90A4FA44C945}" srcOrd="1" destOrd="0" presId="urn:microsoft.com/office/officeart/2005/8/layout/cycle8"/>
    <dgm:cxn modelId="{F79A408F-3D10-4857-B267-729DF38A7286}" type="presOf" srcId="{54C249DB-3E6A-46BC-873C-52CEF08EE466}" destId="{800A020F-78EE-4518-951D-96227440E682}" srcOrd="0" destOrd="0" presId="urn:microsoft.com/office/officeart/2005/8/layout/cycle8"/>
    <dgm:cxn modelId="{397D3C96-9E0D-4D87-ACD6-F038C47D8A2F}" srcId="{C1EAE7CE-BA3F-4F97-87D8-F8D1E2A2748D}" destId="{6DEDF165-A961-4354-B56E-C4DEC1F2CA2F}" srcOrd="4" destOrd="0" parTransId="{381BA20D-E164-4CC2-A58C-871BEB4A0BD3}" sibTransId="{BC10871E-9005-4236-9D01-6466DABE4F00}"/>
    <dgm:cxn modelId="{74404EA6-B30A-4C86-B469-4512D9A3718D}" type="presOf" srcId="{8D780165-7D95-4E80-9DCC-37F9AA197103}" destId="{CF34CFEF-2C04-442F-A538-17FF8399E680}" srcOrd="1" destOrd="0" presId="urn:microsoft.com/office/officeart/2005/8/layout/cycle8"/>
    <dgm:cxn modelId="{434804C3-8DBB-4959-9078-7D587F54A978}" srcId="{C1EAE7CE-BA3F-4F97-87D8-F8D1E2A2748D}" destId="{DCF4C39D-AFB2-44A8-BB25-D01C884BAF68}" srcOrd="2" destOrd="0" parTransId="{741AA98F-D489-42AB-9CC6-81868B09A9BA}" sibTransId="{9A3AE280-CBE9-4EE9-BC7E-FDC5F358BE6E}"/>
    <dgm:cxn modelId="{CB8419C7-0643-40AD-99FC-B6A77F3B664E}" type="presOf" srcId="{6DEDF165-A961-4354-B56E-C4DEC1F2CA2F}" destId="{2B9EE280-15DE-4037-8A4A-211C62D74D1B}" srcOrd="0" destOrd="0" presId="urn:microsoft.com/office/officeart/2005/8/layout/cycle8"/>
    <dgm:cxn modelId="{06F683C7-685F-45F5-9D49-F75B2CF6215F}" type="presOf" srcId="{7771CB77-7BE4-4D55-A166-5AE743A997BD}" destId="{B18C9FA5-6542-4689-9EC0-DFFE5CF874F7}" srcOrd="0" destOrd="0" presId="urn:microsoft.com/office/officeart/2005/8/layout/cycle8"/>
    <dgm:cxn modelId="{B090FFEE-F2C2-45DC-A4E3-72F8857CA900}" type="presOf" srcId="{8D780165-7D95-4E80-9DCC-37F9AA197103}" destId="{66CBA928-4EA1-4519-ACE6-5B7B8CA82DD7}" srcOrd="0" destOrd="0" presId="urn:microsoft.com/office/officeart/2005/8/layout/cycle8"/>
    <dgm:cxn modelId="{134FE827-DB6C-4A2B-916C-AF251F8CBB82}" type="presParOf" srcId="{B51C980D-28C4-4B1B-96D7-EFF9D01F3BCA}" destId="{800A020F-78EE-4518-951D-96227440E682}" srcOrd="0" destOrd="0" presId="urn:microsoft.com/office/officeart/2005/8/layout/cycle8"/>
    <dgm:cxn modelId="{D0545A44-A656-459B-954E-06570B4DF188}" type="presParOf" srcId="{B51C980D-28C4-4B1B-96D7-EFF9D01F3BCA}" destId="{9F23BCC6-755D-4232-86D0-AE44A44C0894}" srcOrd="1" destOrd="0" presId="urn:microsoft.com/office/officeart/2005/8/layout/cycle8"/>
    <dgm:cxn modelId="{40A32FD5-CEC9-451F-ACC4-F04B7F12C83E}" type="presParOf" srcId="{B51C980D-28C4-4B1B-96D7-EFF9D01F3BCA}" destId="{7E25A7A4-7E32-47A4-8B38-B4B4055A533C}" srcOrd="2" destOrd="0" presId="urn:microsoft.com/office/officeart/2005/8/layout/cycle8"/>
    <dgm:cxn modelId="{160AB958-1789-4F35-924B-8A79C02EAEC4}" type="presParOf" srcId="{B51C980D-28C4-4B1B-96D7-EFF9D01F3BCA}" destId="{15C7FF14-0416-47ED-A3DD-2BC062D57592}" srcOrd="3" destOrd="0" presId="urn:microsoft.com/office/officeart/2005/8/layout/cycle8"/>
    <dgm:cxn modelId="{CBA1FEC8-4C7F-4BF9-B850-01C9F32393CF}" type="presParOf" srcId="{B51C980D-28C4-4B1B-96D7-EFF9D01F3BCA}" destId="{66CBA928-4EA1-4519-ACE6-5B7B8CA82DD7}" srcOrd="4" destOrd="0" presId="urn:microsoft.com/office/officeart/2005/8/layout/cycle8"/>
    <dgm:cxn modelId="{005BC393-9DA7-435B-BB1A-9B122ED8128A}" type="presParOf" srcId="{B51C980D-28C4-4B1B-96D7-EFF9D01F3BCA}" destId="{4097B876-591D-4AC8-B022-FE2F4877DBA3}" srcOrd="5" destOrd="0" presId="urn:microsoft.com/office/officeart/2005/8/layout/cycle8"/>
    <dgm:cxn modelId="{E507590D-6D5F-4824-8FD8-674D8F563FCF}" type="presParOf" srcId="{B51C980D-28C4-4B1B-96D7-EFF9D01F3BCA}" destId="{D2009347-4EF7-447A-BC4D-8AFEB3E0F0E5}" srcOrd="6" destOrd="0" presId="urn:microsoft.com/office/officeart/2005/8/layout/cycle8"/>
    <dgm:cxn modelId="{AEF049D7-B544-44BA-836E-2322D89FFB5C}" type="presParOf" srcId="{B51C980D-28C4-4B1B-96D7-EFF9D01F3BCA}" destId="{CF34CFEF-2C04-442F-A538-17FF8399E680}" srcOrd="7" destOrd="0" presId="urn:microsoft.com/office/officeart/2005/8/layout/cycle8"/>
    <dgm:cxn modelId="{C1C67E0F-68FF-448A-A7CD-B807070E546A}" type="presParOf" srcId="{B51C980D-28C4-4B1B-96D7-EFF9D01F3BCA}" destId="{2C74C547-11B9-4B06-A977-1F186AF4AF40}" srcOrd="8" destOrd="0" presId="urn:microsoft.com/office/officeart/2005/8/layout/cycle8"/>
    <dgm:cxn modelId="{702B718E-3D0B-46F6-A124-D1C6E9C02E9E}" type="presParOf" srcId="{B51C980D-28C4-4B1B-96D7-EFF9D01F3BCA}" destId="{063F0815-0401-4BCB-A2C8-6E2EB580861D}" srcOrd="9" destOrd="0" presId="urn:microsoft.com/office/officeart/2005/8/layout/cycle8"/>
    <dgm:cxn modelId="{EDE48A3B-9783-4512-8EAB-A8FBA7737B16}" type="presParOf" srcId="{B51C980D-28C4-4B1B-96D7-EFF9D01F3BCA}" destId="{F617DA6D-0033-4E4F-85CB-28637C9B02D8}" srcOrd="10" destOrd="0" presId="urn:microsoft.com/office/officeart/2005/8/layout/cycle8"/>
    <dgm:cxn modelId="{CA5AAE4E-D92E-4A57-8998-177877F938A3}" type="presParOf" srcId="{B51C980D-28C4-4B1B-96D7-EFF9D01F3BCA}" destId="{19BC44A4-2B5B-4D8F-A061-3990D3480AF7}" srcOrd="11" destOrd="0" presId="urn:microsoft.com/office/officeart/2005/8/layout/cycle8"/>
    <dgm:cxn modelId="{D7DFB2AE-44A3-4069-B675-5E96B93396ED}" type="presParOf" srcId="{B51C980D-28C4-4B1B-96D7-EFF9D01F3BCA}" destId="{B18C9FA5-6542-4689-9EC0-DFFE5CF874F7}" srcOrd="12" destOrd="0" presId="urn:microsoft.com/office/officeart/2005/8/layout/cycle8"/>
    <dgm:cxn modelId="{831F732F-161D-45E3-AB15-1CA0E7FCCFDA}" type="presParOf" srcId="{B51C980D-28C4-4B1B-96D7-EFF9D01F3BCA}" destId="{47635E73-55EA-4A08-9C0F-EB7477A92CB7}" srcOrd="13" destOrd="0" presId="urn:microsoft.com/office/officeart/2005/8/layout/cycle8"/>
    <dgm:cxn modelId="{049AC541-15BB-4E41-9A00-21AE981020E3}" type="presParOf" srcId="{B51C980D-28C4-4B1B-96D7-EFF9D01F3BCA}" destId="{AE4B3E38-A3F9-48FA-94C9-5EC5B11BF86F}" srcOrd="14" destOrd="0" presId="urn:microsoft.com/office/officeart/2005/8/layout/cycle8"/>
    <dgm:cxn modelId="{B10BD14D-1138-4E61-B6B0-4E5EB1706B20}" type="presParOf" srcId="{B51C980D-28C4-4B1B-96D7-EFF9D01F3BCA}" destId="{D43F8CEA-78F1-45AA-A22E-90A4FA44C945}" srcOrd="15" destOrd="0" presId="urn:microsoft.com/office/officeart/2005/8/layout/cycle8"/>
    <dgm:cxn modelId="{C4EF7E39-32AF-4719-87E8-71656B9765BA}" type="presParOf" srcId="{B51C980D-28C4-4B1B-96D7-EFF9D01F3BCA}" destId="{2B9EE280-15DE-4037-8A4A-211C62D74D1B}" srcOrd="16" destOrd="0" presId="urn:microsoft.com/office/officeart/2005/8/layout/cycle8"/>
    <dgm:cxn modelId="{F27EF46C-E3A8-43AA-8107-9F8129C2C3C6}" type="presParOf" srcId="{B51C980D-28C4-4B1B-96D7-EFF9D01F3BCA}" destId="{34FBD306-4D6E-4C6D-AB01-4E771F9E2089}" srcOrd="17" destOrd="0" presId="urn:microsoft.com/office/officeart/2005/8/layout/cycle8"/>
    <dgm:cxn modelId="{55BE8FA6-B659-42CA-8C3E-4C9D5610729D}" type="presParOf" srcId="{B51C980D-28C4-4B1B-96D7-EFF9D01F3BCA}" destId="{305196EA-838F-4E89-B307-A08BB0433121}" srcOrd="18" destOrd="0" presId="urn:microsoft.com/office/officeart/2005/8/layout/cycle8"/>
    <dgm:cxn modelId="{2B774A22-384D-4F61-886A-B869B5C63782}" type="presParOf" srcId="{B51C980D-28C4-4B1B-96D7-EFF9D01F3BCA}" destId="{3C4D47F7-B53A-436E-A033-E7A6B27EDB92}" srcOrd="19" destOrd="0" presId="urn:microsoft.com/office/officeart/2005/8/layout/cycle8"/>
    <dgm:cxn modelId="{DB4B4364-A744-4E57-B178-38BAF2DCBE7C}" type="presParOf" srcId="{B51C980D-28C4-4B1B-96D7-EFF9D01F3BCA}" destId="{58CA2F89-5C22-45E6-8229-F02E0AFAEB40}" srcOrd="20" destOrd="0" presId="urn:microsoft.com/office/officeart/2005/8/layout/cycle8"/>
    <dgm:cxn modelId="{0A7A61D5-4810-4D7B-A02C-61EBC667EB82}" type="presParOf" srcId="{B51C980D-28C4-4B1B-96D7-EFF9D01F3BCA}" destId="{E6BB4144-8531-42FA-AC7C-E611007B2538}" srcOrd="21" destOrd="0" presId="urn:microsoft.com/office/officeart/2005/8/layout/cycle8"/>
    <dgm:cxn modelId="{D58F0B5C-0ED6-4A0D-AF90-8B162B57E29F}" type="presParOf" srcId="{B51C980D-28C4-4B1B-96D7-EFF9D01F3BCA}" destId="{98015AF5-A6AF-45E1-9E08-A05E78F07E36}" srcOrd="22" destOrd="0" presId="urn:microsoft.com/office/officeart/2005/8/layout/cycle8"/>
    <dgm:cxn modelId="{D9688FE5-99DB-43F7-8AB1-744E134DEBC0}" type="presParOf" srcId="{B51C980D-28C4-4B1B-96D7-EFF9D01F3BCA}" destId="{F2B6917C-BBD0-45A0-B2E8-CCFF2925A2F5}" srcOrd="23" destOrd="0" presId="urn:microsoft.com/office/officeart/2005/8/layout/cycle8"/>
    <dgm:cxn modelId="{2D51EEF5-5C2D-4159-AE17-67C6395646C5}" type="presParOf" srcId="{B51C980D-28C4-4B1B-96D7-EFF9D01F3BCA}" destId="{86B464C7-EEAD-442D-878F-4CB6242C378D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</dgm:pt>
    <dgm:pt modelId="{707996B1-DE92-4CC3-970F-ACC228ED65D7}" type="pres">
      <dgm:prSet presAssocID="{9D1AC6B7-1179-464E-87AC-E6F438918B66}" presName="sibTrans" presStyleLbl="sibTrans2D1" presStyleIdx="4" presStyleCnt="6"/>
      <dgm:spPr/>
    </dgm:pt>
    <dgm:pt modelId="{6BA8BB53-DC6E-4164-A7A3-20BC56F391F4}" type="pres">
      <dgm:prSet presAssocID="{9D1AC6B7-1179-464E-87AC-E6F438918B66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5FFEFF1F-0290-41C6-9D19-854DF4E88046}" type="presOf" srcId="{21ED0677-B099-42F9-AA30-916A7804E94D}" destId="{CDC153DE-37DB-4123-98C7-B72D6D0F3E8B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4FDDC526-AD7B-4227-A1DD-8F83524DF606}" type="presOf" srcId="{5F726685-EC23-402F-9886-0541DAB280D3}" destId="{D6D8C059-2895-48CD-88BD-8C0D70B1F69A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D734052D-1291-40E5-970C-27934DAC48DD}" type="presOf" srcId="{9D1AC6B7-1179-464E-87AC-E6F438918B66}" destId="{707996B1-DE92-4CC3-970F-ACC228ED65D7}" srcOrd="0" destOrd="0" presId="urn:microsoft.com/office/officeart/2005/8/layout/process2"/>
    <dgm:cxn modelId="{71FC5A31-514C-475D-A2D6-CC1F2524D7F5}" type="presOf" srcId="{41F82880-F20B-4DFB-8827-281B368267B6}" destId="{3B49B656-0C20-46E3-BCFD-16E5D130110E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AF5E5B3F-11A5-4C03-92AF-D8A136B7B20E}" type="presOf" srcId="{90AB6D96-1D58-495B-A452-0A4EF2B6FD87}" destId="{E9DDD27A-331D-4EFA-8070-8A71960CA79F}" srcOrd="1" destOrd="0" presId="urn:microsoft.com/office/officeart/2005/8/layout/process2"/>
    <dgm:cxn modelId="{7428FB41-E7E2-4347-B0C9-5EB8BB4B59DE}" type="presOf" srcId="{F66C46C4-7916-4880-9F62-4F5F53699436}" destId="{8770BEAF-FB34-4198-A30B-05CD1EE2C68A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D67B5F74-205D-4D1C-AB10-3CFCCE4D8A02}" type="presOf" srcId="{785C784C-2569-49B7-9FE4-68008A9EA770}" destId="{9BFED145-4CBE-4987-A12F-BCFF08D76F15}" srcOrd="0" destOrd="0" presId="urn:microsoft.com/office/officeart/2005/8/layout/process2"/>
    <dgm:cxn modelId="{F7688380-9C4C-43D6-A099-6CC2DB358DC3}" type="presOf" srcId="{D1371A3F-734C-4726-8465-767A0378CA5C}" destId="{FD05E470-81F3-458D-B8E8-94CA27AEB29C}" srcOrd="0" destOrd="0" presId="urn:microsoft.com/office/officeart/2005/8/layout/process2"/>
    <dgm:cxn modelId="{91420C8F-24D6-4CF4-86F4-CA29876AB8DA}" type="presOf" srcId="{90AB6D96-1D58-495B-A452-0A4EF2B6FD87}" destId="{AAB2C35A-DE9F-4762-AFC9-EFB4A23EC6D2}" srcOrd="0" destOrd="0" presId="urn:microsoft.com/office/officeart/2005/8/layout/process2"/>
    <dgm:cxn modelId="{F88F4CA3-A020-453B-804B-2B3FB1DF3F6D}" type="presOf" srcId="{9D1AC6B7-1179-464E-87AC-E6F438918B66}" destId="{6BA8BB53-DC6E-4164-A7A3-20BC56F391F4}" srcOrd="1" destOrd="0" presId="urn:microsoft.com/office/officeart/2005/8/layout/process2"/>
    <dgm:cxn modelId="{FDAC99B8-EC78-4080-BAB3-5290DC190B69}" type="presOf" srcId="{4A3C96A7-C72E-4CCA-9FDF-05D4EE639A33}" destId="{724D2526-D969-4F99-AD26-B2BE655489D1}" srcOrd="0" destOrd="0" presId="urn:microsoft.com/office/officeart/2005/8/layout/process2"/>
    <dgm:cxn modelId="{A9E96BC4-96C7-4166-B539-90C5EAD7DFB9}" type="presOf" srcId="{21ED0677-B099-42F9-AA30-916A7804E94D}" destId="{1F9AE69E-C936-4928-B3A3-4045BE457131}" srcOrd="1" destOrd="0" presId="urn:microsoft.com/office/officeart/2005/8/layout/process2"/>
    <dgm:cxn modelId="{02CBDDCD-13C2-4B29-9F27-334A36090560}" type="presOf" srcId="{AB2DE35E-843F-4873-B312-6B20FA614132}" destId="{EC25B2BD-E299-4430-AACA-63B325FE8F46}" srcOrd="1" destOrd="0" presId="urn:microsoft.com/office/officeart/2005/8/layout/process2"/>
    <dgm:cxn modelId="{F8D468D4-A968-480D-A7C2-C7015C359D5C}" type="presOf" srcId="{5F726685-EC23-402F-9886-0541DAB280D3}" destId="{B495304F-72BD-48C9-9FED-E1810BB25565}" srcOrd="0" destOrd="0" presId="urn:microsoft.com/office/officeart/2005/8/layout/process2"/>
    <dgm:cxn modelId="{E1D7D8D6-6EAD-429F-B9A6-EDCCDE4D4F3B}" type="presOf" srcId="{7794D6D2-3B30-47C1-A580-39276C699A97}" destId="{C16CD6B6-C6C8-40EC-8B6D-4421D6C04EA2}" srcOrd="0" destOrd="0" presId="urn:microsoft.com/office/officeart/2005/8/layout/process2"/>
    <dgm:cxn modelId="{4C45A4D7-24A1-435A-8EF8-B373C4899273}" type="presOf" srcId="{64A11EF8-E49C-455C-941B-80A37767E16F}" destId="{4A3693C7-C1FD-405E-88C0-15D2E003D8AE}" srcOrd="0" destOrd="0" presId="urn:microsoft.com/office/officeart/2005/8/layout/process2"/>
    <dgm:cxn modelId="{0E17E9E1-00CC-4992-8A54-18DB84642DE2}" type="presOf" srcId="{AB2DE35E-843F-4873-B312-6B20FA614132}" destId="{903182EB-AF4C-43EB-ABE3-CB7334285770}" srcOrd="0" destOrd="0" presId="urn:microsoft.com/office/officeart/2005/8/layout/process2"/>
    <dgm:cxn modelId="{76B593E5-B809-4B07-B593-E7DE3BD6B0B7}" type="presOf" srcId="{FF701F21-169C-4945-995F-0E2A6D3DAF65}" destId="{3AD286E5-2E5E-4594-AF98-8AF459FD0CC2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813BEFEA-7A42-4FCA-9DB5-1E2F8DDF4D3A}" type="presOf" srcId="{7794D6D2-3B30-47C1-A580-39276C699A97}" destId="{8119EE37-F1E4-45ED-9343-861F635C3113}" srcOrd="1" destOrd="0" presId="urn:microsoft.com/office/officeart/2005/8/layout/process2"/>
    <dgm:cxn modelId="{E123F9F0-AC9E-427A-9102-565EC7FDC3CC}" type="presOf" srcId="{52A1DDCF-706E-498D-9EDB-822E5AC86F28}" destId="{A5F8D5B0-D2B2-467C-9348-020FF9E6D2DC}" srcOrd="0" destOrd="0" presId="urn:microsoft.com/office/officeart/2005/8/layout/process2"/>
    <dgm:cxn modelId="{6201C78B-E134-49F1-ABBE-0E27E86875B9}" type="presParOf" srcId="{4A3693C7-C1FD-405E-88C0-15D2E003D8AE}" destId="{3AD286E5-2E5E-4594-AF98-8AF459FD0CC2}" srcOrd="0" destOrd="0" presId="urn:microsoft.com/office/officeart/2005/8/layout/process2"/>
    <dgm:cxn modelId="{EDADD1F0-23DE-436B-A8EE-5BBEDB8921BF}" type="presParOf" srcId="{4A3693C7-C1FD-405E-88C0-15D2E003D8AE}" destId="{B495304F-72BD-48C9-9FED-E1810BB25565}" srcOrd="1" destOrd="0" presId="urn:microsoft.com/office/officeart/2005/8/layout/process2"/>
    <dgm:cxn modelId="{27DF094D-24EF-4F1E-84F4-281558C821E2}" type="presParOf" srcId="{B495304F-72BD-48C9-9FED-E1810BB25565}" destId="{D6D8C059-2895-48CD-88BD-8C0D70B1F69A}" srcOrd="0" destOrd="0" presId="urn:microsoft.com/office/officeart/2005/8/layout/process2"/>
    <dgm:cxn modelId="{F4B955B3-6074-4456-A673-58A7405A565D}" type="presParOf" srcId="{4A3693C7-C1FD-405E-88C0-15D2E003D8AE}" destId="{8770BEAF-FB34-4198-A30B-05CD1EE2C68A}" srcOrd="2" destOrd="0" presId="urn:microsoft.com/office/officeart/2005/8/layout/process2"/>
    <dgm:cxn modelId="{0FF7E999-6570-4E36-B17B-90240C4C61CD}" type="presParOf" srcId="{4A3693C7-C1FD-405E-88C0-15D2E003D8AE}" destId="{AAB2C35A-DE9F-4762-AFC9-EFB4A23EC6D2}" srcOrd="3" destOrd="0" presId="urn:microsoft.com/office/officeart/2005/8/layout/process2"/>
    <dgm:cxn modelId="{97F4D8BC-70DE-450D-A7EA-6A7A4D77D5E9}" type="presParOf" srcId="{AAB2C35A-DE9F-4762-AFC9-EFB4A23EC6D2}" destId="{E9DDD27A-331D-4EFA-8070-8A71960CA79F}" srcOrd="0" destOrd="0" presId="urn:microsoft.com/office/officeart/2005/8/layout/process2"/>
    <dgm:cxn modelId="{2D842AA0-1C76-4F9B-A7BA-7150787A2533}" type="presParOf" srcId="{4A3693C7-C1FD-405E-88C0-15D2E003D8AE}" destId="{3B49B656-0C20-46E3-BCFD-16E5D130110E}" srcOrd="4" destOrd="0" presId="urn:microsoft.com/office/officeart/2005/8/layout/process2"/>
    <dgm:cxn modelId="{438949CB-2FF2-4530-8DA1-BEC0BD42DDA1}" type="presParOf" srcId="{4A3693C7-C1FD-405E-88C0-15D2E003D8AE}" destId="{C16CD6B6-C6C8-40EC-8B6D-4421D6C04EA2}" srcOrd="5" destOrd="0" presId="urn:microsoft.com/office/officeart/2005/8/layout/process2"/>
    <dgm:cxn modelId="{68D0D0D7-847F-4F9D-91E3-50B769D8C64D}" type="presParOf" srcId="{C16CD6B6-C6C8-40EC-8B6D-4421D6C04EA2}" destId="{8119EE37-F1E4-45ED-9343-861F635C3113}" srcOrd="0" destOrd="0" presId="urn:microsoft.com/office/officeart/2005/8/layout/process2"/>
    <dgm:cxn modelId="{F70A83E0-161D-4F5C-BBA9-9EA069F8B71F}" type="presParOf" srcId="{4A3693C7-C1FD-405E-88C0-15D2E003D8AE}" destId="{FD05E470-81F3-458D-B8E8-94CA27AEB29C}" srcOrd="6" destOrd="0" presId="urn:microsoft.com/office/officeart/2005/8/layout/process2"/>
    <dgm:cxn modelId="{CA8AFAB2-C093-4665-8701-60B3FE8B7991}" type="presParOf" srcId="{4A3693C7-C1FD-405E-88C0-15D2E003D8AE}" destId="{903182EB-AF4C-43EB-ABE3-CB7334285770}" srcOrd="7" destOrd="0" presId="urn:microsoft.com/office/officeart/2005/8/layout/process2"/>
    <dgm:cxn modelId="{534208BA-FCEC-44F8-A3D3-57A464A869FF}" type="presParOf" srcId="{903182EB-AF4C-43EB-ABE3-CB7334285770}" destId="{EC25B2BD-E299-4430-AACA-63B325FE8F46}" srcOrd="0" destOrd="0" presId="urn:microsoft.com/office/officeart/2005/8/layout/process2"/>
    <dgm:cxn modelId="{6A3E5BCC-95B5-4C64-9161-8728068071E9}" type="presParOf" srcId="{4A3693C7-C1FD-405E-88C0-15D2E003D8AE}" destId="{A5F8D5B0-D2B2-467C-9348-020FF9E6D2DC}" srcOrd="8" destOrd="0" presId="urn:microsoft.com/office/officeart/2005/8/layout/process2"/>
    <dgm:cxn modelId="{8CEA1FF9-A9E8-43C0-A075-B10A59726D9E}" type="presParOf" srcId="{4A3693C7-C1FD-405E-88C0-15D2E003D8AE}" destId="{707996B1-DE92-4CC3-970F-ACC228ED65D7}" srcOrd="9" destOrd="0" presId="urn:microsoft.com/office/officeart/2005/8/layout/process2"/>
    <dgm:cxn modelId="{21D61FEA-2571-4577-B935-E111155BE804}" type="presParOf" srcId="{707996B1-DE92-4CC3-970F-ACC228ED65D7}" destId="{6BA8BB53-DC6E-4164-A7A3-20BC56F391F4}" srcOrd="0" destOrd="0" presId="urn:microsoft.com/office/officeart/2005/8/layout/process2"/>
    <dgm:cxn modelId="{85C311EB-AEBE-4B55-B581-3A9E9CCF599E}" type="presParOf" srcId="{4A3693C7-C1FD-405E-88C0-15D2E003D8AE}" destId="{9BFED145-4CBE-4987-A12F-BCFF08D76F15}" srcOrd="10" destOrd="0" presId="urn:microsoft.com/office/officeart/2005/8/layout/process2"/>
    <dgm:cxn modelId="{CB89CF3A-4791-4BF6-B6F7-18B3DBFE97A5}" type="presParOf" srcId="{4A3693C7-C1FD-405E-88C0-15D2E003D8AE}" destId="{CDC153DE-37DB-4123-98C7-B72D6D0F3E8B}" srcOrd="11" destOrd="0" presId="urn:microsoft.com/office/officeart/2005/8/layout/process2"/>
    <dgm:cxn modelId="{9C306301-5B30-47BC-B4A7-9576089D51D8}" type="presParOf" srcId="{CDC153DE-37DB-4123-98C7-B72D6D0F3E8B}" destId="{1F9AE69E-C936-4928-B3A3-4045BE457131}" srcOrd="0" destOrd="0" presId="urn:microsoft.com/office/officeart/2005/8/layout/process2"/>
    <dgm:cxn modelId="{35823EA8-3AB3-4F7B-AF57-31C6B4EBFC48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4E856D00-1C2B-4A56-820A-4602D55343BA}" type="presOf" srcId="{5F726685-EC23-402F-9886-0541DAB280D3}" destId="{D6D8C059-2895-48CD-88BD-8C0D70B1F69A}" srcOrd="1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CE6FE804-7D0A-477D-8901-56F2E9F8840D}" type="presOf" srcId="{AB2DE35E-843F-4873-B312-6B20FA614132}" destId="{EC25B2BD-E299-4430-AACA-63B325FE8F46}" srcOrd="1" destOrd="0" presId="urn:microsoft.com/office/officeart/2005/8/layout/process2"/>
    <dgm:cxn modelId="{E0435805-90A5-4F97-97B2-2ED7ED4BE1D2}" type="presOf" srcId="{21ED0677-B099-42F9-AA30-916A7804E94D}" destId="{CDC153DE-37DB-4123-98C7-B72D6D0F3E8B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3FAFF618-9EC9-4C84-BC2F-7A05BBE79B6A}" type="presOf" srcId="{64A11EF8-E49C-455C-941B-80A37767E16F}" destId="{4A3693C7-C1FD-405E-88C0-15D2E003D8AE}" srcOrd="0" destOrd="0" presId="urn:microsoft.com/office/officeart/2005/8/layout/process2"/>
    <dgm:cxn modelId="{12C3AB1F-4B9D-4CD6-80F2-873858335047}" type="presOf" srcId="{90AB6D96-1D58-495B-A452-0A4EF2B6FD87}" destId="{AAB2C35A-DE9F-4762-AFC9-EFB4A23EC6D2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06232A26-82BB-455D-B005-1CA4B667BEE4}" type="presOf" srcId="{D1371A3F-734C-4726-8465-767A0378CA5C}" destId="{FD05E470-81F3-458D-B8E8-94CA27AEB29C}" srcOrd="0" destOrd="0" presId="urn:microsoft.com/office/officeart/2005/8/layout/process2"/>
    <dgm:cxn modelId="{4EE15529-9E54-4471-92BA-F18C2DCC8D73}" type="presOf" srcId="{5F726685-EC23-402F-9886-0541DAB280D3}" destId="{B495304F-72BD-48C9-9FED-E1810BB25565}" srcOrd="0" destOrd="0" presId="urn:microsoft.com/office/officeart/2005/8/layout/process2"/>
    <dgm:cxn modelId="{EE0B5632-465B-4A43-8D18-BA1D51006144}" type="presOf" srcId="{C070C94C-CF1F-450D-BCC5-5B238537C1D8}" destId="{F30B53CE-2AA5-4215-B040-7F11BCA41D5E}" srcOrd="1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16E9903D-A40D-4BE9-826D-791C4C3EE73D}" type="presOf" srcId="{AB2DE35E-843F-4873-B312-6B20FA614132}" destId="{903182EB-AF4C-43EB-ABE3-CB7334285770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25B65160-762A-4D66-B0C5-26080EC10197}" type="presOf" srcId="{C070C94C-CF1F-450D-BCC5-5B238537C1D8}" destId="{FC13DB65-1C56-405B-B254-28B125E5C477}" srcOrd="0" destOrd="0" presId="urn:microsoft.com/office/officeart/2005/8/layout/process2"/>
    <dgm:cxn modelId="{4079FC62-4B99-4021-AC7C-DECF3873EF7A}" type="presOf" srcId="{90AB6D96-1D58-495B-A452-0A4EF2B6FD87}" destId="{E9DDD27A-331D-4EFA-8070-8A71960CA79F}" srcOrd="1" destOrd="0" presId="urn:microsoft.com/office/officeart/2005/8/layout/process2"/>
    <dgm:cxn modelId="{374B287A-C10B-413B-A863-F115060EA35C}" type="presOf" srcId="{4A3C96A7-C72E-4CCA-9FDF-05D4EE639A33}" destId="{724D2526-D969-4F99-AD26-B2BE655489D1}" srcOrd="0" destOrd="0" presId="urn:microsoft.com/office/officeart/2005/8/layout/process2"/>
    <dgm:cxn modelId="{36034788-7C82-456F-9D21-BD5AE0BB60CB}" type="presOf" srcId="{41F82880-F20B-4DFB-8827-281B368267B6}" destId="{3B49B656-0C20-46E3-BCFD-16E5D130110E}" srcOrd="0" destOrd="0" presId="urn:microsoft.com/office/officeart/2005/8/layout/process2"/>
    <dgm:cxn modelId="{5E2AA598-59B5-4F4F-BB99-28DF982B6FB4}" type="presOf" srcId="{EC9CCC94-5E2C-4C76-B928-ED81EAA8563E}" destId="{1AA1289D-7E81-40FC-B076-03D89BB2E4AA}" srcOrd="0" destOrd="0" presId="urn:microsoft.com/office/officeart/2005/8/layout/process2"/>
    <dgm:cxn modelId="{72C09E9C-66F3-45D0-BCFA-B649D98FE58F}" type="presOf" srcId="{FF701F21-169C-4945-995F-0E2A6D3DAF65}" destId="{3AD286E5-2E5E-4594-AF98-8AF459FD0CC2}" srcOrd="0" destOrd="0" presId="urn:microsoft.com/office/officeart/2005/8/layout/process2"/>
    <dgm:cxn modelId="{4AC20DAA-7B5E-414C-9713-EF9620FBC620}" type="presOf" srcId="{21ED0677-B099-42F9-AA30-916A7804E94D}" destId="{1F9AE69E-C936-4928-B3A3-4045BE457131}" srcOrd="1" destOrd="0" presId="urn:microsoft.com/office/officeart/2005/8/layout/process2"/>
    <dgm:cxn modelId="{1BDB63C5-F974-46BF-BDA5-396032F1BD46}" type="presOf" srcId="{7794D6D2-3B30-47C1-A580-39276C699A97}" destId="{C16CD6B6-C6C8-40EC-8B6D-4421D6C04EA2}" srcOrd="0" destOrd="0" presId="urn:microsoft.com/office/officeart/2005/8/layout/process2"/>
    <dgm:cxn modelId="{6B652DD6-A815-4C41-B1F2-0B5DDA2FDF6A}" type="presOf" srcId="{7794D6D2-3B30-47C1-A580-39276C699A97}" destId="{8119EE37-F1E4-45ED-9343-861F635C3113}" srcOrd="1" destOrd="0" presId="urn:microsoft.com/office/officeart/2005/8/layout/process2"/>
    <dgm:cxn modelId="{9E8D0AE0-5F59-4270-A2F2-7E83AF9F288E}" type="presOf" srcId="{F66C46C4-7916-4880-9F62-4F5F53699436}" destId="{8770BEAF-FB34-4198-A30B-05CD1EE2C68A}" srcOrd="0" destOrd="0" presId="urn:microsoft.com/office/officeart/2005/8/layout/process2"/>
    <dgm:cxn modelId="{5B82FAE4-DB72-44FA-AA17-D176472D5A4E}" type="presOf" srcId="{785C784C-2569-49B7-9FE4-68008A9EA770}" destId="{9BFED145-4CBE-4987-A12F-BCFF08D76F15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6484481D-14B1-4220-A416-E7A0F891C969}" type="presParOf" srcId="{4A3693C7-C1FD-405E-88C0-15D2E003D8AE}" destId="{3AD286E5-2E5E-4594-AF98-8AF459FD0CC2}" srcOrd="0" destOrd="0" presId="urn:microsoft.com/office/officeart/2005/8/layout/process2"/>
    <dgm:cxn modelId="{BBF7EEB5-28DC-4902-BD85-5336F148A50E}" type="presParOf" srcId="{4A3693C7-C1FD-405E-88C0-15D2E003D8AE}" destId="{B495304F-72BD-48C9-9FED-E1810BB25565}" srcOrd="1" destOrd="0" presId="urn:microsoft.com/office/officeart/2005/8/layout/process2"/>
    <dgm:cxn modelId="{D0A35ED8-64AD-4827-A214-ACE3879B065D}" type="presParOf" srcId="{B495304F-72BD-48C9-9FED-E1810BB25565}" destId="{D6D8C059-2895-48CD-88BD-8C0D70B1F69A}" srcOrd="0" destOrd="0" presId="urn:microsoft.com/office/officeart/2005/8/layout/process2"/>
    <dgm:cxn modelId="{92EAEEBF-05EA-4E08-8AC4-CD525A28278A}" type="presParOf" srcId="{4A3693C7-C1FD-405E-88C0-15D2E003D8AE}" destId="{8770BEAF-FB34-4198-A30B-05CD1EE2C68A}" srcOrd="2" destOrd="0" presId="urn:microsoft.com/office/officeart/2005/8/layout/process2"/>
    <dgm:cxn modelId="{C1905B7D-9C9C-440E-BF9E-061A7187E2DF}" type="presParOf" srcId="{4A3693C7-C1FD-405E-88C0-15D2E003D8AE}" destId="{AAB2C35A-DE9F-4762-AFC9-EFB4A23EC6D2}" srcOrd="3" destOrd="0" presId="urn:microsoft.com/office/officeart/2005/8/layout/process2"/>
    <dgm:cxn modelId="{6DC62D23-7C68-4069-BE89-24247D9715BA}" type="presParOf" srcId="{AAB2C35A-DE9F-4762-AFC9-EFB4A23EC6D2}" destId="{E9DDD27A-331D-4EFA-8070-8A71960CA79F}" srcOrd="0" destOrd="0" presId="urn:microsoft.com/office/officeart/2005/8/layout/process2"/>
    <dgm:cxn modelId="{B4E87E98-28AE-4F23-85F7-125A69902970}" type="presParOf" srcId="{4A3693C7-C1FD-405E-88C0-15D2E003D8AE}" destId="{3B49B656-0C20-46E3-BCFD-16E5D130110E}" srcOrd="4" destOrd="0" presId="urn:microsoft.com/office/officeart/2005/8/layout/process2"/>
    <dgm:cxn modelId="{FE9CEC80-C200-44A3-B71A-1A381C9D5078}" type="presParOf" srcId="{4A3693C7-C1FD-405E-88C0-15D2E003D8AE}" destId="{C16CD6B6-C6C8-40EC-8B6D-4421D6C04EA2}" srcOrd="5" destOrd="0" presId="urn:microsoft.com/office/officeart/2005/8/layout/process2"/>
    <dgm:cxn modelId="{171D605D-D468-44E3-ABE0-B92EE14D94CE}" type="presParOf" srcId="{C16CD6B6-C6C8-40EC-8B6D-4421D6C04EA2}" destId="{8119EE37-F1E4-45ED-9343-861F635C3113}" srcOrd="0" destOrd="0" presId="urn:microsoft.com/office/officeart/2005/8/layout/process2"/>
    <dgm:cxn modelId="{A2B7BFC6-6DFF-485B-887C-B42BC16C8F14}" type="presParOf" srcId="{4A3693C7-C1FD-405E-88C0-15D2E003D8AE}" destId="{FD05E470-81F3-458D-B8E8-94CA27AEB29C}" srcOrd="6" destOrd="0" presId="urn:microsoft.com/office/officeart/2005/8/layout/process2"/>
    <dgm:cxn modelId="{9A5A8664-51DF-4187-B569-4CC4A88A9525}" type="presParOf" srcId="{4A3693C7-C1FD-405E-88C0-15D2E003D8AE}" destId="{903182EB-AF4C-43EB-ABE3-CB7334285770}" srcOrd="7" destOrd="0" presId="urn:microsoft.com/office/officeart/2005/8/layout/process2"/>
    <dgm:cxn modelId="{52AD9B65-8508-4312-B35F-3F526187D1CF}" type="presParOf" srcId="{903182EB-AF4C-43EB-ABE3-CB7334285770}" destId="{EC25B2BD-E299-4430-AACA-63B325FE8F46}" srcOrd="0" destOrd="0" presId="urn:microsoft.com/office/officeart/2005/8/layout/process2"/>
    <dgm:cxn modelId="{81F3A57A-F7FD-4188-BF72-7B5AAB0DA102}" type="presParOf" srcId="{4A3693C7-C1FD-405E-88C0-15D2E003D8AE}" destId="{1AA1289D-7E81-40FC-B076-03D89BB2E4AA}" srcOrd="8" destOrd="0" presId="urn:microsoft.com/office/officeart/2005/8/layout/process2"/>
    <dgm:cxn modelId="{1E9A869A-9542-423D-AB55-4A1F67BE5E36}" type="presParOf" srcId="{4A3693C7-C1FD-405E-88C0-15D2E003D8AE}" destId="{FC13DB65-1C56-405B-B254-28B125E5C477}" srcOrd="9" destOrd="0" presId="urn:microsoft.com/office/officeart/2005/8/layout/process2"/>
    <dgm:cxn modelId="{36F8546A-7D06-4D53-A205-7A4322B8F412}" type="presParOf" srcId="{FC13DB65-1C56-405B-B254-28B125E5C477}" destId="{F30B53CE-2AA5-4215-B040-7F11BCA41D5E}" srcOrd="0" destOrd="0" presId="urn:microsoft.com/office/officeart/2005/8/layout/process2"/>
    <dgm:cxn modelId="{6FFB15A7-4DA2-4094-8A19-2D48E941BB8F}" type="presParOf" srcId="{4A3693C7-C1FD-405E-88C0-15D2E003D8AE}" destId="{9BFED145-4CBE-4987-A12F-BCFF08D76F15}" srcOrd="10" destOrd="0" presId="urn:microsoft.com/office/officeart/2005/8/layout/process2"/>
    <dgm:cxn modelId="{5E5AEF57-B018-4923-88BA-E0F577C19DC7}" type="presParOf" srcId="{4A3693C7-C1FD-405E-88C0-15D2E003D8AE}" destId="{CDC153DE-37DB-4123-98C7-B72D6D0F3E8B}" srcOrd="11" destOrd="0" presId="urn:microsoft.com/office/officeart/2005/8/layout/process2"/>
    <dgm:cxn modelId="{C923A200-96D0-44FA-BAEB-A060B60E11CE}" type="presParOf" srcId="{CDC153DE-37DB-4123-98C7-B72D6D0F3E8B}" destId="{1F9AE69E-C936-4928-B3A3-4045BE457131}" srcOrd="0" destOrd="0" presId="urn:microsoft.com/office/officeart/2005/8/layout/process2"/>
    <dgm:cxn modelId="{7A4ADC87-6839-4C48-A15E-99407F9BEC0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8160990B-4174-4655-9397-47B642C4E652}" type="presOf" srcId="{EC9CCC94-5E2C-4C76-B928-ED81EAA8563E}" destId="{1AA1289D-7E81-40FC-B076-03D89BB2E4AA}" srcOrd="0" destOrd="0" presId="urn:microsoft.com/office/officeart/2005/8/layout/process2"/>
    <dgm:cxn modelId="{9E816D15-EA44-428D-81CB-04482D541548}" type="presOf" srcId="{64A11EF8-E49C-455C-941B-80A37767E16F}" destId="{4A3693C7-C1FD-405E-88C0-15D2E003D8AE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A275C834-08C4-431B-907F-8D0461054751}" type="presOf" srcId="{21ED0677-B099-42F9-AA30-916A7804E94D}" destId="{1F9AE69E-C936-4928-B3A3-4045BE457131}" srcOrd="1" destOrd="0" presId="urn:microsoft.com/office/officeart/2005/8/layout/process2"/>
    <dgm:cxn modelId="{E533A538-98ED-4B90-8671-848DA050EBE4}" type="presOf" srcId="{C070C94C-CF1F-450D-BCC5-5B238537C1D8}" destId="{FC13DB65-1C56-405B-B254-28B125E5C477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83BEA252-24CB-4DF7-ADFB-7427D91DA7C8}" type="presOf" srcId="{AB2DE35E-843F-4873-B312-6B20FA614132}" destId="{EC25B2BD-E299-4430-AACA-63B325FE8F46}" srcOrd="1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CF633858-C496-4017-B143-B2B3FA13E681}" type="presOf" srcId="{785C784C-2569-49B7-9FE4-68008A9EA770}" destId="{9BFED145-4CBE-4987-A12F-BCFF08D76F15}" srcOrd="0" destOrd="0" presId="urn:microsoft.com/office/officeart/2005/8/layout/process2"/>
    <dgm:cxn modelId="{40904E5D-E161-40D4-B05B-A91022EE3453}" type="presOf" srcId="{4A3C96A7-C72E-4CCA-9FDF-05D4EE639A33}" destId="{724D2526-D969-4F99-AD26-B2BE655489D1}" srcOrd="0" destOrd="0" presId="urn:microsoft.com/office/officeart/2005/8/layout/process2"/>
    <dgm:cxn modelId="{DC6CD55F-7FCA-4441-97C5-106A63940295}" type="presOf" srcId="{D1371A3F-734C-4726-8465-767A0378CA5C}" destId="{FD05E470-81F3-458D-B8E8-94CA27AEB29C}" srcOrd="0" destOrd="0" presId="urn:microsoft.com/office/officeart/2005/8/layout/process2"/>
    <dgm:cxn modelId="{8CB13068-BE32-4148-8147-6A88639F4CC3}" type="presOf" srcId="{5F726685-EC23-402F-9886-0541DAB280D3}" destId="{D6D8C059-2895-48CD-88BD-8C0D70B1F69A}" srcOrd="1" destOrd="0" presId="urn:microsoft.com/office/officeart/2005/8/layout/process2"/>
    <dgm:cxn modelId="{3A545C70-C64C-4B9E-8C66-967D82A93FBD}" type="presOf" srcId="{7794D6D2-3B30-47C1-A580-39276C699A97}" destId="{8119EE37-F1E4-45ED-9343-861F635C3113}" srcOrd="1" destOrd="0" presId="urn:microsoft.com/office/officeart/2005/8/layout/process2"/>
    <dgm:cxn modelId="{7FFD3A81-7731-4541-A9D5-3BB4E958E56F}" type="presOf" srcId="{FF701F21-169C-4945-995F-0E2A6D3DAF65}" destId="{3AD286E5-2E5E-4594-AF98-8AF459FD0CC2}" srcOrd="0" destOrd="0" presId="urn:microsoft.com/office/officeart/2005/8/layout/process2"/>
    <dgm:cxn modelId="{3718D583-75B3-4770-8777-6D4A595F0BDC}" type="presOf" srcId="{21ED0677-B099-42F9-AA30-916A7804E94D}" destId="{CDC153DE-37DB-4123-98C7-B72D6D0F3E8B}" srcOrd="0" destOrd="0" presId="urn:microsoft.com/office/officeart/2005/8/layout/process2"/>
    <dgm:cxn modelId="{E0CA7584-B581-4650-9391-0DE36624B9AA}" type="presOf" srcId="{F66C46C4-7916-4880-9F62-4F5F53699436}" destId="{8770BEAF-FB34-4198-A30B-05CD1EE2C68A}" srcOrd="0" destOrd="0" presId="urn:microsoft.com/office/officeart/2005/8/layout/process2"/>
    <dgm:cxn modelId="{35DDB196-8784-4F40-9D27-B9180566E4B0}" type="presOf" srcId="{AB2DE35E-843F-4873-B312-6B20FA614132}" destId="{903182EB-AF4C-43EB-ABE3-CB7334285770}" srcOrd="0" destOrd="0" presId="urn:microsoft.com/office/officeart/2005/8/layout/process2"/>
    <dgm:cxn modelId="{61A859B3-E370-439D-BB53-A4C45FCA0DE2}" type="presOf" srcId="{90AB6D96-1D58-495B-A452-0A4EF2B6FD87}" destId="{E9DDD27A-331D-4EFA-8070-8A71960CA79F}" srcOrd="1" destOrd="0" presId="urn:microsoft.com/office/officeart/2005/8/layout/process2"/>
    <dgm:cxn modelId="{D0C693D0-6D1B-4FAF-879A-F9F500D7ACF3}" type="presOf" srcId="{41F82880-F20B-4DFB-8827-281B368267B6}" destId="{3B49B656-0C20-46E3-BCFD-16E5D130110E}" srcOrd="0" destOrd="0" presId="urn:microsoft.com/office/officeart/2005/8/layout/process2"/>
    <dgm:cxn modelId="{E45842D4-F895-4B04-9F5A-F417CEED5C00}" type="presOf" srcId="{C070C94C-CF1F-450D-BCC5-5B238537C1D8}" destId="{F30B53CE-2AA5-4215-B040-7F11BCA41D5E}" srcOrd="1" destOrd="0" presId="urn:microsoft.com/office/officeart/2005/8/layout/process2"/>
    <dgm:cxn modelId="{07F59CE1-3619-4B90-A5C6-ECE85D0F9E0D}" type="presOf" srcId="{90AB6D96-1D58-495B-A452-0A4EF2B6FD87}" destId="{AAB2C35A-DE9F-4762-AFC9-EFB4A23EC6D2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B6A089F3-7FB9-4795-9137-9A6FC56AE32C}" type="presOf" srcId="{7794D6D2-3B30-47C1-A580-39276C699A97}" destId="{C16CD6B6-C6C8-40EC-8B6D-4421D6C04EA2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345C9CFF-A43D-47FC-AF1A-88090371A7E9}" type="presOf" srcId="{5F726685-EC23-402F-9886-0541DAB280D3}" destId="{B495304F-72BD-48C9-9FED-E1810BB25565}" srcOrd="0" destOrd="0" presId="urn:microsoft.com/office/officeart/2005/8/layout/process2"/>
    <dgm:cxn modelId="{713F57F1-A746-40D3-852C-FD23E1061E32}" type="presParOf" srcId="{4A3693C7-C1FD-405E-88C0-15D2E003D8AE}" destId="{3AD286E5-2E5E-4594-AF98-8AF459FD0CC2}" srcOrd="0" destOrd="0" presId="urn:microsoft.com/office/officeart/2005/8/layout/process2"/>
    <dgm:cxn modelId="{338C8B11-2907-434A-8ABB-F6C185CDB0DB}" type="presParOf" srcId="{4A3693C7-C1FD-405E-88C0-15D2E003D8AE}" destId="{B495304F-72BD-48C9-9FED-E1810BB25565}" srcOrd="1" destOrd="0" presId="urn:microsoft.com/office/officeart/2005/8/layout/process2"/>
    <dgm:cxn modelId="{741FA1FE-77A5-491F-A0FC-303014C815F0}" type="presParOf" srcId="{B495304F-72BD-48C9-9FED-E1810BB25565}" destId="{D6D8C059-2895-48CD-88BD-8C0D70B1F69A}" srcOrd="0" destOrd="0" presId="urn:microsoft.com/office/officeart/2005/8/layout/process2"/>
    <dgm:cxn modelId="{5B835E03-6DB9-4931-812A-C769D69707A0}" type="presParOf" srcId="{4A3693C7-C1FD-405E-88C0-15D2E003D8AE}" destId="{8770BEAF-FB34-4198-A30B-05CD1EE2C68A}" srcOrd="2" destOrd="0" presId="urn:microsoft.com/office/officeart/2005/8/layout/process2"/>
    <dgm:cxn modelId="{6637CCFF-6A78-401A-992C-996599C9F07A}" type="presParOf" srcId="{4A3693C7-C1FD-405E-88C0-15D2E003D8AE}" destId="{AAB2C35A-DE9F-4762-AFC9-EFB4A23EC6D2}" srcOrd="3" destOrd="0" presId="urn:microsoft.com/office/officeart/2005/8/layout/process2"/>
    <dgm:cxn modelId="{28FC448D-C259-496E-AFCC-9E90D6E8BC50}" type="presParOf" srcId="{AAB2C35A-DE9F-4762-AFC9-EFB4A23EC6D2}" destId="{E9DDD27A-331D-4EFA-8070-8A71960CA79F}" srcOrd="0" destOrd="0" presId="urn:microsoft.com/office/officeart/2005/8/layout/process2"/>
    <dgm:cxn modelId="{9BBE111A-15A0-4A41-9314-A0B9884EEBB0}" type="presParOf" srcId="{4A3693C7-C1FD-405E-88C0-15D2E003D8AE}" destId="{3B49B656-0C20-46E3-BCFD-16E5D130110E}" srcOrd="4" destOrd="0" presId="urn:microsoft.com/office/officeart/2005/8/layout/process2"/>
    <dgm:cxn modelId="{6DA6E2DA-424C-4929-8C17-1410364AC771}" type="presParOf" srcId="{4A3693C7-C1FD-405E-88C0-15D2E003D8AE}" destId="{C16CD6B6-C6C8-40EC-8B6D-4421D6C04EA2}" srcOrd="5" destOrd="0" presId="urn:microsoft.com/office/officeart/2005/8/layout/process2"/>
    <dgm:cxn modelId="{2E39953B-7D18-4E2F-810A-F57090826F6C}" type="presParOf" srcId="{C16CD6B6-C6C8-40EC-8B6D-4421D6C04EA2}" destId="{8119EE37-F1E4-45ED-9343-861F635C3113}" srcOrd="0" destOrd="0" presId="urn:microsoft.com/office/officeart/2005/8/layout/process2"/>
    <dgm:cxn modelId="{7608F997-39C5-4470-B609-4DBE13765395}" type="presParOf" srcId="{4A3693C7-C1FD-405E-88C0-15D2E003D8AE}" destId="{FD05E470-81F3-458D-B8E8-94CA27AEB29C}" srcOrd="6" destOrd="0" presId="urn:microsoft.com/office/officeart/2005/8/layout/process2"/>
    <dgm:cxn modelId="{B908707A-40B6-4500-B072-11BEE250E214}" type="presParOf" srcId="{4A3693C7-C1FD-405E-88C0-15D2E003D8AE}" destId="{903182EB-AF4C-43EB-ABE3-CB7334285770}" srcOrd="7" destOrd="0" presId="urn:microsoft.com/office/officeart/2005/8/layout/process2"/>
    <dgm:cxn modelId="{CB1841E5-91EE-4962-B38F-9E94462F16BB}" type="presParOf" srcId="{903182EB-AF4C-43EB-ABE3-CB7334285770}" destId="{EC25B2BD-E299-4430-AACA-63B325FE8F46}" srcOrd="0" destOrd="0" presId="urn:microsoft.com/office/officeart/2005/8/layout/process2"/>
    <dgm:cxn modelId="{802009DD-9933-4E4B-9895-A35BF1E86DCA}" type="presParOf" srcId="{4A3693C7-C1FD-405E-88C0-15D2E003D8AE}" destId="{1AA1289D-7E81-40FC-B076-03D89BB2E4AA}" srcOrd="8" destOrd="0" presId="urn:microsoft.com/office/officeart/2005/8/layout/process2"/>
    <dgm:cxn modelId="{2F74D1CF-E514-416E-80CF-6025AA763094}" type="presParOf" srcId="{4A3693C7-C1FD-405E-88C0-15D2E003D8AE}" destId="{FC13DB65-1C56-405B-B254-28B125E5C477}" srcOrd="9" destOrd="0" presId="urn:microsoft.com/office/officeart/2005/8/layout/process2"/>
    <dgm:cxn modelId="{F8D70401-6D3B-4DAA-9C77-126F3934A32F}" type="presParOf" srcId="{FC13DB65-1C56-405B-B254-28B125E5C477}" destId="{F30B53CE-2AA5-4215-B040-7F11BCA41D5E}" srcOrd="0" destOrd="0" presId="urn:microsoft.com/office/officeart/2005/8/layout/process2"/>
    <dgm:cxn modelId="{0D20033A-6CA9-48DC-A626-37336B654B0E}" type="presParOf" srcId="{4A3693C7-C1FD-405E-88C0-15D2E003D8AE}" destId="{9BFED145-4CBE-4987-A12F-BCFF08D76F15}" srcOrd="10" destOrd="0" presId="urn:microsoft.com/office/officeart/2005/8/layout/process2"/>
    <dgm:cxn modelId="{65CE1C82-D514-4FEF-94E2-F68C71B2E731}" type="presParOf" srcId="{4A3693C7-C1FD-405E-88C0-15D2E003D8AE}" destId="{CDC153DE-37DB-4123-98C7-B72D6D0F3E8B}" srcOrd="11" destOrd="0" presId="urn:microsoft.com/office/officeart/2005/8/layout/process2"/>
    <dgm:cxn modelId="{573931CD-8B9C-4C75-864D-60E49F6FDA9F}" type="presParOf" srcId="{CDC153DE-37DB-4123-98C7-B72D6D0F3E8B}" destId="{1F9AE69E-C936-4928-B3A3-4045BE457131}" srcOrd="0" destOrd="0" presId="urn:microsoft.com/office/officeart/2005/8/layout/process2"/>
    <dgm:cxn modelId="{5FCE1D69-081B-437B-9975-48C31F4ABE9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</dgm:pt>
    <dgm:pt modelId="{707996B1-DE92-4CC3-970F-ACC228ED65D7}" type="pres">
      <dgm:prSet presAssocID="{9D1AC6B7-1179-464E-87AC-E6F438918B66}" presName="sibTrans" presStyleLbl="sibTrans2D1" presStyleIdx="4" presStyleCnt="6"/>
      <dgm:spPr/>
    </dgm:pt>
    <dgm:pt modelId="{6BA8BB53-DC6E-4164-A7A3-20BC56F391F4}" type="pres">
      <dgm:prSet presAssocID="{9D1AC6B7-1179-464E-87AC-E6F438918B66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03739003-FAD6-4CC5-9F8E-53BB5390F4D8}" type="presOf" srcId="{52A1DDCF-706E-498D-9EDB-822E5AC86F28}" destId="{A5F8D5B0-D2B2-467C-9348-020FF9E6D2DC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A7CF762C-CA36-460E-92DF-1B16D3F882BD}" type="presOf" srcId="{4A3C96A7-C72E-4CCA-9FDF-05D4EE639A33}" destId="{724D2526-D969-4F99-AD26-B2BE655489D1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740EF41-16A6-490C-A20F-B775FB32310A}" type="presOf" srcId="{5F726685-EC23-402F-9886-0541DAB280D3}" destId="{B495304F-72BD-48C9-9FED-E1810BB25565}" srcOrd="0" destOrd="0" presId="urn:microsoft.com/office/officeart/2005/8/layout/process2"/>
    <dgm:cxn modelId="{F5A2AD4E-B2B0-45B6-9604-A95846F1CFE3}" type="presOf" srcId="{AB2DE35E-843F-4873-B312-6B20FA614132}" destId="{903182EB-AF4C-43EB-ABE3-CB7334285770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E544F15F-3A50-436C-BB4E-75AF3264B4A7}" type="presOf" srcId="{21ED0677-B099-42F9-AA30-916A7804E94D}" destId="{CDC153DE-37DB-4123-98C7-B72D6D0F3E8B}" srcOrd="0" destOrd="0" presId="urn:microsoft.com/office/officeart/2005/8/layout/process2"/>
    <dgm:cxn modelId="{BF539B61-151D-4BE7-95D4-0E06A746E507}" type="presOf" srcId="{21ED0677-B099-42F9-AA30-916A7804E94D}" destId="{1F9AE69E-C936-4928-B3A3-4045BE457131}" srcOrd="1" destOrd="0" presId="urn:microsoft.com/office/officeart/2005/8/layout/process2"/>
    <dgm:cxn modelId="{7889D667-5E24-480B-9A26-BF82E6D8E770}" type="presOf" srcId="{64A11EF8-E49C-455C-941B-80A37767E16F}" destId="{4A3693C7-C1FD-405E-88C0-15D2E003D8AE}" srcOrd="0" destOrd="0" presId="urn:microsoft.com/office/officeart/2005/8/layout/process2"/>
    <dgm:cxn modelId="{736F7F6F-1353-43C8-AD93-B99374231B6F}" type="presOf" srcId="{FF701F21-169C-4945-995F-0E2A6D3DAF65}" destId="{3AD286E5-2E5E-4594-AF98-8AF459FD0CC2}" srcOrd="0" destOrd="0" presId="urn:microsoft.com/office/officeart/2005/8/layout/process2"/>
    <dgm:cxn modelId="{52A80C71-5104-49B8-B15B-6CAF9F17203D}" type="presOf" srcId="{AB2DE35E-843F-4873-B312-6B20FA614132}" destId="{EC25B2BD-E299-4430-AACA-63B325FE8F46}" srcOrd="1" destOrd="0" presId="urn:microsoft.com/office/officeart/2005/8/layout/process2"/>
    <dgm:cxn modelId="{43A4F383-81DB-4B21-980F-176AAC1A3868}" type="presOf" srcId="{9D1AC6B7-1179-464E-87AC-E6F438918B66}" destId="{6BA8BB53-DC6E-4164-A7A3-20BC56F391F4}" srcOrd="1" destOrd="0" presId="urn:microsoft.com/office/officeart/2005/8/layout/process2"/>
    <dgm:cxn modelId="{0C58FF90-E47D-40A4-AA8A-AACD3E436DD8}" type="presOf" srcId="{7794D6D2-3B30-47C1-A580-39276C699A97}" destId="{C16CD6B6-C6C8-40EC-8B6D-4421D6C04EA2}" srcOrd="0" destOrd="0" presId="urn:microsoft.com/office/officeart/2005/8/layout/process2"/>
    <dgm:cxn modelId="{A56D6CA0-61A2-4582-BEC2-04FF6C2DA52F}" type="presOf" srcId="{F66C46C4-7916-4880-9F62-4F5F53699436}" destId="{8770BEAF-FB34-4198-A30B-05CD1EE2C68A}" srcOrd="0" destOrd="0" presId="urn:microsoft.com/office/officeart/2005/8/layout/process2"/>
    <dgm:cxn modelId="{014D21A9-651E-4303-93B9-535CBCECA586}" type="presOf" srcId="{41F82880-F20B-4DFB-8827-281B368267B6}" destId="{3B49B656-0C20-46E3-BCFD-16E5D130110E}" srcOrd="0" destOrd="0" presId="urn:microsoft.com/office/officeart/2005/8/layout/process2"/>
    <dgm:cxn modelId="{36F5DAAD-1681-4053-A383-E4F1353EDF52}" type="presOf" srcId="{785C784C-2569-49B7-9FE4-68008A9EA770}" destId="{9BFED145-4CBE-4987-A12F-BCFF08D76F15}" srcOrd="0" destOrd="0" presId="urn:microsoft.com/office/officeart/2005/8/layout/process2"/>
    <dgm:cxn modelId="{CCD6ECB3-B5F9-4784-9CAA-060BD76D73FF}" type="presOf" srcId="{7794D6D2-3B30-47C1-A580-39276C699A97}" destId="{8119EE37-F1E4-45ED-9343-861F635C3113}" srcOrd="1" destOrd="0" presId="urn:microsoft.com/office/officeart/2005/8/layout/process2"/>
    <dgm:cxn modelId="{2B6322B7-136B-4015-912B-570CE13660CB}" type="presOf" srcId="{D1371A3F-734C-4726-8465-767A0378CA5C}" destId="{FD05E470-81F3-458D-B8E8-94CA27AEB29C}" srcOrd="0" destOrd="0" presId="urn:microsoft.com/office/officeart/2005/8/layout/process2"/>
    <dgm:cxn modelId="{C03560C8-9DD4-4CBC-97DE-DFABD89CC070}" type="presOf" srcId="{5F726685-EC23-402F-9886-0541DAB280D3}" destId="{D6D8C059-2895-48CD-88BD-8C0D70B1F69A}" srcOrd="1" destOrd="0" presId="urn:microsoft.com/office/officeart/2005/8/layout/process2"/>
    <dgm:cxn modelId="{75C832C9-8F9E-4729-859D-172DD9E31F2B}" type="presOf" srcId="{9D1AC6B7-1179-464E-87AC-E6F438918B66}" destId="{707996B1-DE92-4CC3-970F-ACC228ED65D7}" srcOrd="0" destOrd="0" presId="urn:microsoft.com/office/officeart/2005/8/layout/process2"/>
    <dgm:cxn modelId="{62648ED0-1585-4CA7-ACDD-EA4E3E1689DB}" type="presOf" srcId="{90AB6D96-1D58-495B-A452-0A4EF2B6FD87}" destId="{E9DDD27A-331D-4EFA-8070-8A71960CA79F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BAACF1F7-BFE5-4859-8B8D-13BD2CAF0D2F}" type="presOf" srcId="{90AB6D96-1D58-495B-A452-0A4EF2B6FD87}" destId="{AAB2C35A-DE9F-4762-AFC9-EFB4A23EC6D2}" srcOrd="0" destOrd="0" presId="urn:microsoft.com/office/officeart/2005/8/layout/process2"/>
    <dgm:cxn modelId="{A798CEE8-DCC9-4B16-A8C2-221FF7019091}" type="presParOf" srcId="{4A3693C7-C1FD-405E-88C0-15D2E003D8AE}" destId="{3AD286E5-2E5E-4594-AF98-8AF459FD0CC2}" srcOrd="0" destOrd="0" presId="urn:microsoft.com/office/officeart/2005/8/layout/process2"/>
    <dgm:cxn modelId="{5C4CA515-D981-44A2-A83D-95FD31401F55}" type="presParOf" srcId="{4A3693C7-C1FD-405E-88C0-15D2E003D8AE}" destId="{B495304F-72BD-48C9-9FED-E1810BB25565}" srcOrd="1" destOrd="0" presId="urn:microsoft.com/office/officeart/2005/8/layout/process2"/>
    <dgm:cxn modelId="{C81065E3-D692-4D68-B543-EC6815042B8B}" type="presParOf" srcId="{B495304F-72BD-48C9-9FED-E1810BB25565}" destId="{D6D8C059-2895-48CD-88BD-8C0D70B1F69A}" srcOrd="0" destOrd="0" presId="urn:microsoft.com/office/officeart/2005/8/layout/process2"/>
    <dgm:cxn modelId="{F2F17B1D-7713-47E6-BDF2-128095FCE5D5}" type="presParOf" srcId="{4A3693C7-C1FD-405E-88C0-15D2E003D8AE}" destId="{8770BEAF-FB34-4198-A30B-05CD1EE2C68A}" srcOrd="2" destOrd="0" presId="urn:microsoft.com/office/officeart/2005/8/layout/process2"/>
    <dgm:cxn modelId="{F3822F0A-13B2-4022-A0A0-C9E9AFD7F33A}" type="presParOf" srcId="{4A3693C7-C1FD-405E-88C0-15D2E003D8AE}" destId="{AAB2C35A-DE9F-4762-AFC9-EFB4A23EC6D2}" srcOrd="3" destOrd="0" presId="urn:microsoft.com/office/officeart/2005/8/layout/process2"/>
    <dgm:cxn modelId="{2275DADD-5F76-45BD-ABB4-7E5F71473F6C}" type="presParOf" srcId="{AAB2C35A-DE9F-4762-AFC9-EFB4A23EC6D2}" destId="{E9DDD27A-331D-4EFA-8070-8A71960CA79F}" srcOrd="0" destOrd="0" presId="urn:microsoft.com/office/officeart/2005/8/layout/process2"/>
    <dgm:cxn modelId="{BDE5AAB6-7718-4FBF-A700-CF1363453291}" type="presParOf" srcId="{4A3693C7-C1FD-405E-88C0-15D2E003D8AE}" destId="{3B49B656-0C20-46E3-BCFD-16E5D130110E}" srcOrd="4" destOrd="0" presId="urn:microsoft.com/office/officeart/2005/8/layout/process2"/>
    <dgm:cxn modelId="{50031583-059E-44B4-A961-196E1362148E}" type="presParOf" srcId="{4A3693C7-C1FD-405E-88C0-15D2E003D8AE}" destId="{C16CD6B6-C6C8-40EC-8B6D-4421D6C04EA2}" srcOrd="5" destOrd="0" presId="urn:microsoft.com/office/officeart/2005/8/layout/process2"/>
    <dgm:cxn modelId="{4A9D986E-C310-41F4-BB1F-C79DB13F6658}" type="presParOf" srcId="{C16CD6B6-C6C8-40EC-8B6D-4421D6C04EA2}" destId="{8119EE37-F1E4-45ED-9343-861F635C3113}" srcOrd="0" destOrd="0" presId="urn:microsoft.com/office/officeart/2005/8/layout/process2"/>
    <dgm:cxn modelId="{DA49227F-AE21-4CAE-A356-4D1FCF200A9D}" type="presParOf" srcId="{4A3693C7-C1FD-405E-88C0-15D2E003D8AE}" destId="{FD05E470-81F3-458D-B8E8-94CA27AEB29C}" srcOrd="6" destOrd="0" presId="urn:microsoft.com/office/officeart/2005/8/layout/process2"/>
    <dgm:cxn modelId="{E5B8DE9D-56AF-4C1A-8D34-A4565A7998D0}" type="presParOf" srcId="{4A3693C7-C1FD-405E-88C0-15D2E003D8AE}" destId="{903182EB-AF4C-43EB-ABE3-CB7334285770}" srcOrd="7" destOrd="0" presId="urn:microsoft.com/office/officeart/2005/8/layout/process2"/>
    <dgm:cxn modelId="{ECC43B28-9FEC-4159-A6D3-CF36A078E732}" type="presParOf" srcId="{903182EB-AF4C-43EB-ABE3-CB7334285770}" destId="{EC25B2BD-E299-4430-AACA-63B325FE8F46}" srcOrd="0" destOrd="0" presId="urn:microsoft.com/office/officeart/2005/8/layout/process2"/>
    <dgm:cxn modelId="{018E1FED-530D-416D-B211-55791CB8CB43}" type="presParOf" srcId="{4A3693C7-C1FD-405E-88C0-15D2E003D8AE}" destId="{A5F8D5B0-D2B2-467C-9348-020FF9E6D2DC}" srcOrd="8" destOrd="0" presId="urn:microsoft.com/office/officeart/2005/8/layout/process2"/>
    <dgm:cxn modelId="{4B4B694D-A2BF-4167-8B3B-97EC798C06C5}" type="presParOf" srcId="{4A3693C7-C1FD-405E-88C0-15D2E003D8AE}" destId="{707996B1-DE92-4CC3-970F-ACC228ED65D7}" srcOrd="9" destOrd="0" presId="urn:microsoft.com/office/officeart/2005/8/layout/process2"/>
    <dgm:cxn modelId="{09BC4719-1874-477F-A492-F208E9FFD448}" type="presParOf" srcId="{707996B1-DE92-4CC3-970F-ACC228ED65D7}" destId="{6BA8BB53-DC6E-4164-A7A3-20BC56F391F4}" srcOrd="0" destOrd="0" presId="urn:microsoft.com/office/officeart/2005/8/layout/process2"/>
    <dgm:cxn modelId="{6442BB63-DC99-43AD-8B89-53E9E425D3F6}" type="presParOf" srcId="{4A3693C7-C1FD-405E-88C0-15D2E003D8AE}" destId="{9BFED145-4CBE-4987-A12F-BCFF08D76F15}" srcOrd="10" destOrd="0" presId="urn:microsoft.com/office/officeart/2005/8/layout/process2"/>
    <dgm:cxn modelId="{E270E42F-E86E-41A3-9729-47A4E2E49F2A}" type="presParOf" srcId="{4A3693C7-C1FD-405E-88C0-15D2E003D8AE}" destId="{CDC153DE-37DB-4123-98C7-B72D6D0F3E8B}" srcOrd="11" destOrd="0" presId="urn:microsoft.com/office/officeart/2005/8/layout/process2"/>
    <dgm:cxn modelId="{430FEA5F-40BE-4A39-BACA-0F3C9BDF7903}" type="presParOf" srcId="{CDC153DE-37DB-4123-98C7-B72D6D0F3E8B}" destId="{1F9AE69E-C936-4928-B3A3-4045BE457131}" srcOrd="0" destOrd="0" presId="urn:microsoft.com/office/officeart/2005/8/layout/process2"/>
    <dgm:cxn modelId="{2D3E82C8-FCF6-4839-9CAE-DDB603971D2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CE462E08-D69D-429D-BC6C-5E90A40FFE68}" type="presOf" srcId="{4A3C96A7-C72E-4CCA-9FDF-05D4EE639A33}" destId="{724D2526-D969-4F99-AD26-B2BE655489D1}" srcOrd="0" destOrd="0" presId="urn:microsoft.com/office/officeart/2005/8/layout/process2"/>
    <dgm:cxn modelId="{D5FC5108-EED9-4A96-A508-3BF3A72310CD}" type="presOf" srcId="{C070C94C-CF1F-450D-BCC5-5B238537C1D8}" destId="{F30B53CE-2AA5-4215-B040-7F11BCA41D5E}" srcOrd="1" destOrd="0" presId="urn:microsoft.com/office/officeart/2005/8/layout/process2"/>
    <dgm:cxn modelId="{EDFB5E17-3EAF-445C-A6AF-D01C8384734A}" type="presOf" srcId="{AB2DE35E-843F-4873-B312-6B20FA614132}" destId="{903182EB-AF4C-43EB-ABE3-CB7334285770}" srcOrd="0" destOrd="0" presId="urn:microsoft.com/office/officeart/2005/8/layout/process2"/>
    <dgm:cxn modelId="{2AC2F51B-D838-441F-97A8-80FEAE3A6C07}" type="presOf" srcId="{21ED0677-B099-42F9-AA30-916A7804E94D}" destId="{CDC153DE-37DB-4123-98C7-B72D6D0F3E8B}" srcOrd="0" destOrd="0" presId="urn:microsoft.com/office/officeart/2005/8/layout/process2"/>
    <dgm:cxn modelId="{BE41AB1C-533F-44F2-82AE-0D5042F404E8}" type="presOf" srcId="{90AB6D96-1D58-495B-A452-0A4EF2B6FD87}" destId="{E9DDD27A-331D-4EFA-8070-8A71960CA79F}" srcOrd="1" destOrd="0" presId="urn:microsoft.com/office/officeart/2005/8/layout/process2"/>
    <dgm:cxn modelId="{9440291E-7E69-4996-BE54-0DC0BCB373AB}" type="presOf" srcId="{5F726685-EC23-402F-9886-0541DAB280D3}" destId="{D6D8C059-2895-48CD-88BD-8C0D70B1F69A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371CD023-C11A-476F-87FE-A5B59D574B4F}" type="presOf" srcId="{21ED0677-B099-42F9-AA30-916A7804E94D}" destId="{1F9AE69E-C936-4928-B3A3-4045BE457131}" srcOrd="1" destOrd="0" presId="urn:microsoft.com/office/officeart/2005/8/layout/process2"/>
    <dgm:cxn modelId="{364AB727-32F9-47E0-8384-E1EF3083FE76}" type="presOf" srcId="{7794D6D2-3B30-47C1-A580-39276C699A97}" destId="{8119EE37-F1E4-45ED-9343-861F635C3113}" srcOrd="1" destOrd="0" presId="urn:microsoft.com/office/officeart/2005/8/layout/process2"/>
    <dgm:cxn modelId="{9EA7D22A-0E0E-4E7B-A201-48F6E5B85799}" type="presOf" srcId="{C070C94C-CF1F-450D-BCC5-5B238537C1D8}" destId="{FC13DB65-1C56-405B-B254-28B125E5C477}" srcOrd="0" destOrd="0" presId="urn:microsoft.com/office/officeart/2005/8/layout/process2"/>
    <dgm:cxn modelId="{34F13C2F-D291-4F6E-9098-7A96D494863E}" type="presOf" srcId="{D1371A3F-734C-4726-8465-767A0378CA5C}" destId="{FD05E470-81F3-458D-B8E8-94CA27AEB29C}" srcOrd="0" destOrd="0" presId="urn:microsoft.com/office/officeart/2005/8/layout/process2"/>
    <dgm:cxn modelId="{454CD931-D034-4277-AF83-606CB87EF845}" type="presOf" srcId="{41F82880-F20B-4DFB-8827-281B368267B6}" destId="{3B49B656-0C20-46E3-BCFD-16E5D130110E}" srcOrd="0" destOrd="0" presId="urn:microsoft.com/office/officeart/2005/8/layout/process2"/>
    <dgm:cxn modelId="{17332737-3E92-4A55-B851-0A874E441EBD}" type="presOf" srcId="{90AB6D96-1D58-495B-A452-0A4EF2B6FD87}" destId="{AAB2C35A-DE9F-4762-AFC9-EFB4A23EC6D2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559B5356-3E4F-473C-8DC0-9AD733CDB424}" type="presOf" srcId="{64A11EF8-E49C-455C-941B-80A37767E16F}" destId="{4A3693C7-C1FD-405E-88C0-15D2E003D8AE}" srcOrd="0" destOrd="0" presId="urn:microsoft.com/office/officeart/2005/8/layout/process2"/>
    <dgm:cxn modelId="{587E805A-B7D3-4A4A-888A-EE944EB06A22}" type="presOf" srcId="{F66C46C4-7916-4880-9F62-4F5F53699436}" destId="{8770BEAF-FB34-4198-A30B-05CD1EE2C68A}" srcOrd="0" destOrd="0" presId="urn:microsoft.com/office/officeart/2005/8/layout/process2"/>
    <dgm:cxn modelId="{073BED6D-C773-4891-886A-028D503E64DD}" type="presOf" srcId="{785C784C-2569-49B7-9FE4-68008A9EA770}" destId="{9BFED145-4CBE-4987-A12F-BCFF08D76F15}" srcOrd="0" destOrd="0" presId="urn:microsoft.com/office/officeart/2005/8/layout/process2"/>
    <dgm:cxn modelId="{11D15EBE-409A-4F7D-8CF3-2054769EB679}" type="presOf" srcId="{EC9CCC94-5E2C-4C76-B928-ED81EAA8563E}" destId="{1AA1289D-7E81-40FC-B076-03D89BB2E4AA}" srcOrd="0" destOrd="0" presId="urn:microsoft.com/office/officeart/2005/8/layout/process2"/>
    <dgm:cxn modelId="{202105D1-BC68-42AF-9E51-FF35D2924408}" type="presOf" srcId="{5F726685-EC23-402F-9886-0541DAB280D3}" destId="{B495304F-72BD-48C9-9FED-E1810BB25565}" srcOrd="0" destOrd="0" presId="urn:microsoft.com/office/officeart/2005/8/layout/process2"/>
    <dgm:cxn modelId="{C13349D4-A470-4C6F-B3BE-351CD86369DC}" type="presOf" srcId="{AB2DE35E-843F-4873-B312-6B20FA614132}" destId="{EC25B2BD-E299-4430-AACA-63B325FE8F46}" srcOrd="1" destOrd="0" presId="urn:microsoft.com/office/officeart/2005/8/layout/process2"/>
    <dgm:cxn modelId="{A73F06DA-674A-4BCA-BCBB-E74FC09E77E4}" type="presOf" srcId="{7794D6D2-3B30-47C1-A580-39276C699A97}" destId="{C16CD6B6-C6C8-40EC-8B6D-4421D6C04EA2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E7B40AED-FD3B-46CA-B266-571BBBA29DF8}" type="presOf" srcId="{FF701F21-169C-4945-995F-0E2A6D3DAF65}" destId="{3AD286E5-2E5E-4594-AF98-8AF459FD0CC2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F51633BB-7099-43A2-8315-0A7EBFA939EC}" type="presParOf" srcId="{4A3693C7-C1FD-405E-88C0-15D2E003D8AE}" destId="{3AD286E5-2E5E-4594-AF98-8AF459FD0CC2}" srcOrd="0" destOrd="0" presId="urn:microsoft.com/office/officeart/2005/8/layout/process2"/>
    <dgm:cxn modelId="{BEA59611-A239-492E-88B2-69250D4A461E}" type="presParOf" srcId="{4A3693C7-C1FD-405E-88C0-15D2E003D8AE}" destId="{B495304F-72BD-48C9-9FED-E1810BB25565}" srcOrd="1" destOrd="0" presId="urn:microsoft.com/office/officeart/2005/8/layout/process2"/>
    <dgm:cxn modelId="{9666CFD8-0A80-4028-ABA8-912E48B17FCC}" type="presParOf" srcId="{B495304F-72BD-48C9-9FED-E1810BB25565}" destId="{D6D8C059-2895-48CD-88BD-8C0D70B1F69A}" srcOrd="0" destOrd="0" presId="urn:microsoft.com/office/officeart/2005/8/layout/process2"/>
    <dgm:cxn modelId="{0D776797-89AF-4E8C-9052-BE05E6D08CDF}" type="presParOf" srcId="{4A3693C7-C1FD-405E-88C0-15D2E003D8AE}" destId="{8770BEAF-FB34-4198-A30B-05CD1EE2C68A}" srcOrd="2" destOrd="0" presId="urn:microsoft.com/office/officeart/2005/8/layout/process2"/>
    <dgm:cxn modelId="{40EF197E-D86E-443B-BF92-F2DE63B02EE6}" type="presParOf" srcId="{4A3693C7-C1FD-405E-88C0-15D2E003D8AE}" destId="{AAB2C35A-DE9F-4762-AFC9-EFB4A23EC6D2}" srcOrd="3" destOrd="0" presId="urn:microsoft.com/office/officeart/2005/8/layout/process2"/>
    <dgm:cxn modelId="{30C98272-CC72-49B8-BA62-7C37E1EEED8A}" type="presParOf" srcId="{AAB2C35A-DE9F-4762-AFC9-EFB4A23EC6D2}" destId="{E9DDD27A-331D-4EFA-8070-8A71960CA79F}" srcOrd="0" destOrd="0" presId="urn:microsoft.com/office/officeart/2005/8/layout/process2"/>
    <dgm:cxn modelId="{C35CB6AE-73F5-47AB-87B0-0F4A1064FE4B}" type="presParOf" srcId="{4A3693C7-C1FD-405E-88C0-15D2E003D8AE}" destId="{3B49B656-0C20-46E3-BCFD-16E5D130110E}" srcOrd="4" destOrd="0" presId="urn:microsoft.com/office/officeart/2005/8/layout/process2"/>
    <dgm:cxn modelId="{F1E1DB7A-D762-487F-890C-1A3317E066FB}" type="presParOf" srcId="{4A3693C7-C1FD-405E-88C0-15D2E003D8AE}" destId="{C16CD6B6-C6C8-40EC-8B6D-4421D6C04EA2}" srcOrd="5" destOrd="0" presId="urn:microsoft.com/office/officeart/2005/8/layout/process2"/>
    <dgm:cxn modelId="{8F5A3640-3AE9-49E6-B953-95D8C94F2A6F}" type="presParOf" srcId="{C16CD6B6-C6C8-40EC-8B6D-4421D6C04EA2}" destId="{8119EE37-F1E4-45ED-9343-861F635C3113}" srcOrd="0" destOrd="0" presId="urn:microsoft.com/office/officeart/2005/8/layout/process2"/>
    <dgm:cxn modelId="{E9126A92-BCF8-4197-924D-95D275A0015B}" type="presParOf" srcId="{4A3693C7-C1FD-405E-88C0-15D2E003D8AE}" destId="{FD05E470-81F3-458D-B8E8-94CA27AEB29C}" srcOrd="6" destOrd="0" presId="urn:microsoft.com/office/officeart/2005/8/layout/process2"/>
    <dgm:cxn modelId="{03BEE8F2-0543-4348-8452-D62965BE6159}" type="presParOf" srcId="{4A3693C7-C1FD-405E-88C0-15D2E003D8AE}" destId="{903182EB-AF4C-43EB-ABE3-CB7334285770}" srcOrd="7" destOrd="0" presId="urn:microsoft.com/office/officeart/2005/8/layout/process2"/>
    <dgm:cxn modelId="{918DD1BE-3133-43BA-8DF0-A0D4E3A663E3}" type="presParOf" srcId="{903182EB-AF4C-43EB-ABE3-CB7334285770}" destId="{EC25B2BD-E299-4430-AACA-63B325FE8F46}" srcOrd="0" destOrd="0" presId="urn:microsoft.com/office/officeart/2005/8/layout/process2"/>
    <dgm:cxn modelId="{4B5B4ACF-9400-4016-80A3-5CBD7B2B9C16}" type="presParOf" srcId="{4A3693C7-C1FD-405E-88C0-15D2E003D8AE}" destId="{1AA1289D-7E81-40FC-B076-03D89BB2E4AA}" srcOrd="8" destOrd="0" presId="urn:microsoft.com/office/officeart/2005/8/layout/process2"/>
    <dgm:cxn modelId="{C726A7C9-0DDD-45CA-972D-E9E8342D49EC}" type="presParOf" srcId="{4A3693C7-C1FD-405E-88C0-15D2E003D8AE}" destId="{FC13DB65-1C56-405B-B254-28B125E5C477}" srcOrd="9" destOrd="0" presId="urn:microsoft.com/office/officeart/2005/8/layout/process2"/>
    <dgm:cxn modelId="{2B7C4EDD-A1BA-4C9F-9BD4-264934CB9D97}" type="presParOf" srcId="{FC13DB65-1C56-405B-B254-28B125E5C477}" destId="{F30B53CE-2AA5-4215-B040-7F11BCA41D5E}" srcOrd="0" destOrd="0" presId="urn:microsoft.com/office/officeart/2005/8/layout/process2"/>
    <dgm:cxn modelId="{5BFC2DC8-90A4-4EAE-8EE7-EBAFE253A0C6}" type="presParOf" srcId="{4A3693C7-C1FD-405E-88C0-15D2E003D8AE}" destId="{9BFED145-4CBE-4987-A12F-BCFF08D76F15}" srcOrd="10" destOrd="0" presId="urn:microsoft.com/office/officeart/2005/8/layout/process2"/>
    <dgm:cxn modelId="{C7F52B27-23D7-4DFA-B7EE-7B4F37F46422}" type="presParOf" srcId="{4A3693C7-C1FD-405E-88C0-15D2E003D8AE}" destId="{CDC153DE-37DB-4123-98C7-B72D6D0F3E8B}" srcOrd="11" destOrd="0" presId="urn:microsoft.com/office/officeart/2005/8/layout/process2"/>
    <dgm:cxn modelId="{BD6BF338-7A9F-4EC7-A8FE-FA936C37C212}" type="presParOf" srcId="{CDC153DE-37DB-4123-98C7-B72D6D0F3E8B}" destId="{1F9AE69E-C936-4928-B3A3-4045BE457131}" srcOrd="0" destOrd="0" presId="urn:microsoft.com/office/officeart/2005/8/layout/process2"/>
    <dgm:cxn modelId="{0F41FF41-3239-4C3C-BBC5-EC3ACC2B8C47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9CDA6-CD4E-4DA5-BA8A-874C3644C467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3048FD8F-55CB-496B-9284-92726C1A4FAC}">
      <dgm:prSet phldrT="[Text]"/>
      <dgm:spPr/>
      <dgm:t>
        <a:bodyPr/>
        <a:lstStyle/>
        <a:p>
          <a:r>
            <a:rPr lang="en-GB" dirty="0"/>
            <a:t>Writing Code for specific requirement / functionality</a:t>
          </a:r>
        </a:p>
      </dgm:t>
    </dgm:pt>
    <dgm:pt modelId="{0247ABA4-D7C6-4028-9FAF-31FF18131E42}" type="parTrans" cxnId="{FAE90B38-C980-4DA8-AD70-A702C4BDF67C}">
      <dgm:prSet/>
      <dgm:spPr/>
      <dgm:t>
        <a:bodyPr/>
        <a:lstStyle/>
        <a:p>
          <a:endParaRPr lang="en-GB"/>
        </a:p>
      </dgm:t>
    </dgm:pt>
    <dgm:pt modelId="{98E4CA05-D3BA-4ED1-ADF3-97E3B16E6B42}" type="sibTrans" cxnId="{FAE90B38-C980-4DA8-AD70-A702C4BDF67C}">
      <dgm:prSet/>
      <dgm:spPr/>
      <dgm:t>
        <a:bodyPr/>
        <a:lstStyle/>
        <a:p>
          <a:endParaRPr lang="en-GB"/>
        </a:p>
      </dgm:t>
    </dgm:pt>
    <dgm:pt modelId="{C14A8F6C-3E9D-4493-B548-D6CA1B97BE57}">
      <dgm:prSet phldrT="[Text]"/>
      <dgm:spPr/>
      <dgm:t>
        <a:bodyPr/>
        <a:lstStyle/>
        <a:p>
          <a:r>
            <a:rPr lang="en-GB" dirty="0"/>
            <a:t>Writing Unit test cases for each functionality and block to cover all boundary condition</a:t>
          </a:r>
        </a:p>
      </dgm:t>
    </dgm:pt>
    <dgm:pt modelId="{E7E87E90-178A-4F4B-A28B-366439187E22}" type="parTrans" cxnId="{5919B8E2-5735-4034-AE7F-E0A307095494}">
      <dgm:prSet/>
      <dgm:spPr/>
      <dgm:t>
        <a:bodyPr/>
        <a:lstStyle/>
        <a:p>
          <a:endParaRPr lang="en-GB"/>
        </a:p>
      </dgm:t>
    </dgm:pt>
    <dgm:pt modelId="{486D7C59-F04E-4A95-9D53-60AE79033303}" type="sibTrans" cxnId="{5919B8E2-5735-4034-AE7F-E0A307095494}">
      <dgm:prSet/>
      <dgm:spPr/>
      <dgm:t>
        <a:bodyPr/>
        <a:lstStyle/>
        <a:p>
          <a:endParaRPr lang="en-GB"/>
        </a:p>
      </dgm:t>
    </dgm:pt>
    <dgm:pt modelId="{41D02474-311E-48B2-8DE7-F2789ED3C5C6}">
      <dgm:prSet phldrT="[Text]"/>
      <dgm:spPr/>
      <dgm:t>
        <a:bodyPr/>
        <a:lstStyle/>
        <a:p>
          <a:r>
            <a:rPr lang="en-GB" dirty="0"/>
            <a:t>Peer review the code and make sure code meets the  standard and best practices	</a:t>
          </a:r>
        </a:p>
      </dgm:t>
    </dgm:pt>
    <dgm:pt modelId="{6F514C88-DCED-45F9-B39D-212FDCF78382}" type="parTrans" cxnId="{8DFA34BA-9AD0-465C-B509-691942459223}">
      <dgm:prSet/>
      <dgm:spPr/>
      <dgm:t>
        <a:bodyPr/>
        <a:lstStyle/>
        <a:p>
          <a:endParaRPr lang="en-GB"/>
        </a:p>
      </dgm:t>
    </dgm:pt>
    <dgm:pt modelId="{D98A4F96-B7F3-4F7B-B168-8473E852267F}" type="sibTrans" cxnId="{8DFA34BA-9AD0-465C-B509-691942459223}">
      <dgm:prSet/>
      <dgm:spPr/>
      <dgm:t>
        <a:bodyPr/>
        <a:lstStyle/>
        <a:p>
          <a:endParaRPr lang="en-GB"/>
        </a:p>
      </dgm:t>
    </dgm:pt>
    <dgm:pt modelId="{0E0D1A20-1BEC-4D72-A4F5-EDF48FC372F6}">
      <dgm:prSet phldrT="[Text]"/>
      <dgm:spPr/>
      <dgm:t>
        <a:bodyPr/>
        <a:lstStyle/>
        <a:p>
          <a:r>
            <a:rPr lang="en-GB" dirty="0"/>
            <a:t>Code is approved to check-in to repository / version control</a:t>
          </a:r>
        </a:p>
      </dgm:t>
    </dgm:pt>
    <dgm:pt modelId="{876524A4-0FF6-462A-B3FC-6DACF46968D3}" type="parTrans" cxnId="{071E5334-0F6B-4AE3-B427-C4B5DFA77B2E}">
      <dgm:prSet/>
      <dgm:spPr/>
      <dgm:t>
        <a:bodyPr/>
        <a:lstStyle/>
        <a:p>
          <a:endParaRPr lang="en-GB"/>
        </a:p>
      </dgm:t>
    </dgm:pt>
    <dgm:pt modelId="{14923684-5ABC-4154-A01A-B6D4A69363B3}" type="sibTrans" cxnId="{071E5334-0F6B-4AE3-B427-C4B5DFA77B2E}">
      <dgm:prSet/>
      <dgm:spPr/>
      <dgm:t>
        <a:bodyPr/>
        <a:lstStyle/>
        <a:p>
          <a:endParaRPr lang="en-GB"/>
        </a:p>
      </dgm:t>
    </dgm:pt>
    <dgm:pt modelId="{AF55A639-8727-49FD-9765-579D54451496}">
      <dgm:prSet phldrT="[Text]"/>
      <dgm:spPr/>
      <dgm:t>
        <a:bodyPr/>
        <a:lstStyle/>
        <a:p>
          <a:r>
            <a:rPr lang="en-GB" dirty="0"/>
            <a:t>Approved code is merged with main / feature branch for release rollover.</a:t>
          </a:r>
        </a:p>
      </dgm:t>
    </dgm:pt>
    <dgm:pt modelId="{F17032F2-0DE1-42DA-9A61-17C7D3E5D262}" type="parTrans" cxnId="{8D717D08-BAEA-4D55-8FA7-5C31B1C0F8E1}">
      <dgm:prSet/>
      <dgm:spPr/>
      <dgm:t>
        <a:bodyPr/>
        <a:lstStyle/>
        <a:p>
          <a:endParaRPr lang="en-GB"/>
        </a:p>
      </dgm:t>
    </dgm:pt>
    <dgm:pt modelId="{E12C7152-669E-4FFA-89D5-A61B93DE04E8}" type="sibTrans" cxnId="{8D717D08-BAEA-4D55-8FA7-5C31B1C0F8E1}">
      <dgm:prSet/>
      <dgm:spPr/>
      <dgm:t>
        <a:bodyPr/>
        <a:lstStyle/>
        <a:p>
          <a:endParaRPr lang="en-GB"/>
        </a:p>
      </dgm:t>
    </dgm:pt>
    <dgm:pt modelId="{5860C742-FD47-4A39-8499-7C36BACA502C}">
      <dgm:prSet phldrT="[Text]"/>
      <dgm:spPr/>
      <dgm:t>
        <a:bodyPr/>
        <a:lstStyle/>
        <a:p>
          <a:r>
            <a:rPr lang="en-GB" dirty="0"/>
            <a:t>Release the feature / main branch for Testing.</a:t>
          </a:r>
        </a:p>
      </dgm:t>
    </dgm:pt>
    <dgm:pt modelId="{EB1A0ECD-7F6C-4121-A561-A63B2C08997F}" type="parTrans" cxnId="{26B90A5F-AB38-4735-B599-B23DCFAA533A}">
      <dgm:prSet/>
      <dgm:spPr/>
      <dgm:t>
        <a:bodyPr/>
        <a:lstStyle/>
        <a:p>
          <a:endParaRPr lang="en-GB"/>
        </a:p>
      </dgm:t>
    </dgm:pt>
    <dgm:pt modelId="{31E44AEA-99D7-4B03-B863-DC2C32069C54}" type="sibTrans" cxnId="{26B90A5F-AB38-4735-B599-B23DCFAA533A}">
      <dgm:prSet/>
      <dgm:spPr/>
      <dgm:t>
        <a:bodyPr/>
        <a:lstStyle/>
        <a:p>
          <a:endParaRPr lang="en-GB"/>
        </a:p>
      </dgm:t>
    </dgm:pt>
    <dgm:pt modelId="{20B2B962-1632-4577-A34A-6F600550936A}">
      <dgm:prSet phldrT="[Text]"/>
      <dgm:spPr/>
      <dgm:t>
        <a:bodyPr/>
        <a:lstStyle/>
        <a:p>
          <a:r>
            <a:rPr lang="en-GB" dirty="0"/>
            <a:t>Move the Tested version to production.</a:t>
          </a:r>
        </a:p>
      </dgm:t>
    </dgm:pt>
    <dgm:pt modelId="{CA1C8355-7A28-44D2-B58E-67772C9D8B96}" type="parTrans" cxnId="{F5C8312F-E794-447F-AD36-8054072FB311}">
      <dgm:prSet/>
      <dgm:spPr/>
      <dgm:t>
        <a:bodyPr/>
        <a:lstStyle/>
        <a:p>
          <a:endParaRPr lang="en-GB"/>
        </a:p>
      </dgm:t>
    </dgm:pt>
    <dgm:pt modelId="{D7623226-95CE-4E22-B84A-80032A1CFFA6}" type="sibTrans" cxnId="{F5C8312F-E794-447F-AD36-8054072FB311}">
      <dgm:prSet/>
      <dgm:spPr/>
      <dgm:t>
        <a:bodyPr/>
        <a:lstStyle/>
        <a:p>
          <a:endParaRPr lang="en-GB"/>
        </a:p>
      </dgm:t>
    </dgm:pt>
    <dgm:pt modelId="{6D332F70-C9A7-40FB-8A8B-EBC4F8320BFE}" type="pres">
      <dgm:prSet presAssocID="{0259CDA6-CD4E-4DA5-BA8A-874C3644C467}" presName="linear" presStyleCnt="0">
        <dgm:presLayoutVars>
          <dgm:animLvl val="lvl"/>
          <dgm:resizeHandles val="exact"/>
        </dgm:presLayoutVars>
      </dgm:prSet>
      <dgm:spPr/>
    </dgm:pt>
    <dgm:pt modelId="{7C31D121-E0B2-4170-93B4-4909C84F690B}" type="pres">
      <dgm:prSet presAssocID="{3048FD8F-55CB-496B-9284-92726C1A4FA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218901B-39C1-44B1-97A9-570301B3B7F9}" type="pres">
      <dgm:prSet presAssocID="{98E4CA05-D3BA-4ED1-ADF3-97E3B16E6B42}" presName="spacer" presStyleCnt="0"/>
      <dgm:spPr/>
    </dgm:pt>
    <dgm:pt modelId="{48AB8973-E628-4E5D-85E9-5F564111863A}" type="pres">
      <dgm:prSet presAssocID="{C14A8F6C-3E9D-4493-B548-D6CA1B97BE5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16EA5D2-A5FB-4CA6-8ABA-789EA116136B}" type="pres">
      <dgm:prSet presAssocID="{486D7C59-F04E-4A95-9D53-60AE79033303}" presName="spacer" presStyleCnt="0"/>
      <dgm:spPr/>
    </dgm:pt>
    <dgm:pt modelId="{934A589F-E910-46CF-9D31-6723E2477E7E}" type="pres">
      <dgm:prSet presAssocID="{41D02474-311E-48B2-8DE7-F2789ED3C5C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ADF48B0-40E5-4254-BB63-C3A75E3500D9}" type="pres">
      <dgm:prSet presAssocID="{D98A4F96-B7F3-4F7B-B168-8473E852267F}" presName="spacer" presStyleCnt="0"/>
      <dgm:spPr/>
    </dgm:pt>
    <dgm:pt modelId="{8B63B929-DEA4-417B-95A5-5794F46F971B}" type="pres">
      <dgm:prSet presAssocID="{0E0D1A20-1BEC-4D72-A4F5-EDF48FC372F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F7D2734-3056-4AF7-A44F-6360C7ADAB36}" type="pres">
      <dgm:prSet presAssocID="{14923684-5ABC-4154-A01A-B6D4A69363B3}" presName="spacer" presStyleCnt="0"/>
      <dgm:spPr/>
    </dgm:pt>
    <dgm:pt modelId="{A6B48C43-B53C-4E69-B694-7FC9EAB835ED}" type="pres">
      <dgm:prSet presAssocID="{AF55A639-8727-49FD-9765-579D5445149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6019EE7-0BB0-44C9-91D8-DB5167CA5D1A}" type="pres">
      <dgm:prSet presAssocID="{E12C7152-669E-4FFA-89D5-A61B93DE04E8}" presName="spacer" presStyleCnt="0"/>
      <dgm:spPr/>
    </dgm:pt>
    <dgm:pt modelId="{6300EE60-5EBD-4189-B9CA-0BC57F7E76B7}" type="pres">
      <dgm:prSet presAssocID="{5860C742-FD47-4A39-8499-7C36BACA502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00F738F-8B58-425E-B0CC-852F4309F5B7}" type="pres">
      <dgm:prSet presAssocID="{31E44AEA-99D7-4B03-B863-DC2C32069C54}" presName="spacer" presStyleCnt="0"/>
      <dgm:spPr/>
    </dgm:pt>
    <dgm:pt modelId="{3A3B7AA4-4122-48DC-9DB3-9A0A1EEFEF7A}" type="pres">
      <dgm:prSet presAssocID="{20B2B962-1632-4577-A34A-6F600550936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D717D08-BAEA-4D55-8FA7-5C31B1C0F8E1}" srcId="{0259CDA6-CD4E-4DA5-BA8A-874C3644C467}" destId="{AF55A639-8727-49FD-9765-579D54451496}" srcOrd="4" destOrd="0" parTransId="{F17032F2-0DE1-42DA-9A61-17C7D3E5D262}" sibTransId="{E12C7152-669E-4FFA-89D5-A61B93DE04E8}"/>
    <dgm:cxn modelId="{E3F4B028-DA06-4552-8237-8902EFE34B7F}" type="presOf" srcId="{5860C742-FD47-4A39-8499-7C36BACA502C}" destId="{6300EE60-5EBD-4189-B9CA-0BC57F7E76B7}" srcOrd="0" destOrd="0" presId="urn:microsoft.com/office/officeart/2005/8/layout/vList2"/>
    <dgm:cxn modelId="{F5C8312F-E794-447F-AD36-8054072FB311}" srcId="{0259CDA6-CD4E-4DA5-BA8A-874C3644C467}" destId="{20B2B962-1632-4577-A34A-6F600550936A}" srcOrd="6" destOrd="0" parTransId="{CA1C8355-7A28-44D2-B58E-67772C9D8B96}" sibTransId="{D7623226-95CE-4E22-B84A-80032A1CFFA6}"/>
    <dgm:cxn modelId="{071E5334-0F6B-4AE3-B427-C4B5DFA77B2E}" srcId="{0259CDA6-CD4E-4DA5-BA8A-874C3644C467}" destId="{0E0D1A20-1BEC-4D72-A4F5-EDF48FC372F6}" srcOrd="3" destOrd="0" parTransId="{876524A4-0FF6-462A-B3FC-6DACF46968D3}" sibTransId="{14923684-5ABC-4154-A01A-B6D4A69363B3}"/>
    <dgm:cxn modelId="{FAE90B38-C980-4DA8-AD70-A702C4BDF67C}" srcId="{0259CDA6-CD4E-4DA5-BA8A-874C3644C467}" destId="{3048FD8F-55CB-496B-9284-92726C1A4FAC}" srcOrd="0" destOrd="0" parTransId="{0247ABA4-D7C6-4028-9FAF-31FF18131E42}" sibTransId="{98E4CA05-D3BA-4ED1-ADF3-97E3B16E6B42}"/>
    <dgm:cxn modelId="{26B90A5F-AB38-4735-B599-B23DCFAA533A}" srcId="{0259CDA6-CD4E-4DA5-BA8A-874C3644C467}" destId="{5860C742-FD47-4A39-8499-7C36BACA502C}" srcOrd="5" destOrd="0" parTransId="{EB1A0ECD-7F6C-4121-A561-A63B2C08997F}" sibTransId="{31E44AEA-99D7-4B03-B863-DC2C32069C54}"/>
    <dgm:cxn modelId="{684D936E-4CE3-4391-B3B3-F409CEC003D6}" type="presOf" srcId="{AF55A639-8727-49FD-9765-579D54451496}" destId="{A6B48C43-B53C-4E69-B694-7FC9EAB835ED}" srcOrd="0" destOrd="0" presId="urn:microsoft.com/office/officeart/2005/8/layout/vList2"/>
    <dgm:cxn modelId="{7B7DDC76-F565-49AC-AF54-75C6EDB52258}" type="presOf" srcId="{41D02474-311E-48B2-8DE7-F2789ED3C5C6}" destId="{934A589F-E910-46CF-9D31-6723E2477E7E}" srcOrd="0" destOrd="0" presId="urn:microsoft.com/office/officeart/2005/8/layout/vList2"/>
    <dgm:cxn modelId="{C0417796-DBA0-41E2-89A5-A21F6D50553C}" type="presOf" srcId="{3048FD8F-55CB-496B-9284-92726C1A4FAC}" destId="{7C31D121-E0B2-4170-93B4-4909C84F690B}" srcOrd="0" destOrd="0" presId="urn:microsoft.com/office/officeart/2005/8/layout/vList2"/>
    <dgm:cxn modelId="{91F599A4-C080-48BA-BA49-26A86A32B025}" type="presOf" srcId="{20B2B962-1632-4577-A34A-6F600550936A}" destId="{3A3B7AA4-4122-48DC-9DB3-9A0A1EEFEF7A}" srcOrd="0" destOrd="0" presId="urn:microsoft.com/office/officeart/2005/8/layout/vList2"/>
    <dgm:cxn modelId="{8DFA34BA-9AD0-465C-B509-691942459223}" srcId="{0259CDA6-CD4E-4DA5-BA8A-874C3644C467}" destId="{41D02474-311E-48B2-8DE7-F2789ED3C5C6}" srcOrd="2" destOrd="0" parTransId="{6F514C88-DCED-45F9-B39D-212FDCF78382}" sibTransId="{D98A4F96-B7F3-4F7B-B168-8473E852267F}"/>
    <dgm:cxn modelId="{825871E1-6F8F-434E-AC20-E7556CECDD50}" type="presOf" srcId="{0259CDA6-CD4E-4DA5-BA8A-874C3644C467}" destId="{6D332F70-C9A7-40FB-8A8B-EBC4F8320BFE}" srcOrd="0" destOrd="0" presId="urn:microsoft.com/office/officeart/2005/8/layout/vList2"/>
    <dgm:cxn modelId="{5919B8E2-5735-4034-AE7F-E0A307095494}" srcId="{0259CDA6-CD4E-4DA5-BA8A-874C3644C467}" destId="{C14A8F6C-3E9D-4493-B548-D6CA1B97BE57}" srcOrd="1" destOrd="0" parTransId="{E7E87E90-178A-4F4B-A28B-366439187E22}" sibTransId="{486D7C59-F04E-4A95-9D53-60AE79033303}"/>
    <dgm:cxn modelId="{2B4877F0-D53C-42A6-BB97-0FAD48878FF0}" type="presOf" srcId="{0E0D1A20-1BEC-4D72-A4F5-EDF48FC372F6}" destId="{8B63B929-DEA4-417B-95A5-5794F46F971B}" srcOrd="0" destOrd="0" presId="urn:microsoft.com/office/officeart/2005/8/layout/vList2"/>
    <dgm:cxn modelId="{465DA3FF-A154-40BD-8F19-107587258E0E}" type="presOf" srcId="{C14A8F6C-3E9D-4493-B548-D6CA1B97BE57}" destId="{48AB8973-E628-4E5D-85E9-5F564111863A}" srcOrd="0" destOrd="0" presId="urn:microsoft.com/office/officeart/2005/8/layout/vList2"/>
    <dgm:cxn modelId="{5C5EA9FC-81E4-4933-8172-C4F2DB81B769}" type="presParOf" srcId="{6D332F70-C9A7-40FB-8A8B-EBC4F8320BFE}" destId="{7C31D121-E0B2-4170-93B4-4909C84F690B}" srcOrd="0" destOrd="0" presId="urn:microsoft.com/office/officeart/2005/8/layout/vList2"/>
    <dgm:cxn modelId="{DD08708B-B4A0-494F-9D2E-7ED0C5B9EC83}" type="presParOf" srcId="{6D332F70-C9A7-40FB-8A8B-EBC4F8320BFE}" destId="{7218901B-39C1-44B1-97A9-570301B3B7F9}" srcOrd="1" destOrd="0" presId="urn:microsoft.com/office/officeart/2005/8/layout/vList2"/>
    <dgm:cxn modelId="{B49F62E2-A49F-45C1-B43E-D19D0AF4F652}" type="presParOf" srcId="{6D332F70-C9A7-40FB-8A8B-EBC4F8320BFE}" destId="{48AB8973-E628-4E5D-85E9-5F564111863A}" srcOrd="2" destOrd="0" presId="urn:microsoft.com/office/officeart/2005/8/layout/vList2"/>
    <dgm:cxn modelId="{618BA47D-B2BF-4392-8074-9DC6D381D948}" type="presParOf" srcId="{6D332F70-C9A7-40FB-8A8B-EBC4F8320BFE}" destId="{F16EA5D2-A5FB-4CA6-8ABA-789EA116136B}" srcOrd="3" destOrd="0" presId="urn:microsoft.com/office/officeart/2005/8/layout/vList2"/>
    <dgm:cxn modelId="{3145E3ED-3767-4727-83D5-05D186E1CDE2}" type="presParOf" srcId="{6D332F70-C9A7-40FB-8A8B-EBC4F8320BFE}" destId="{934A589F-E910-46CF-9D31-6723E2477E7E}" srcOrd="4" destOrd="0" presId="urn:microsoft.com/office/officeart/2005/8/layout/vList2"/>
    <dgm:cxn modelId="{74B9837D-2B42-4618-BD26-D0258D63E010}" type="presParOf" srcId="{6D332F70-C9A7-40FB-8A8B-EBC4F8320BFE}" destId="{CADF48B0-40E5-4254-BB63-C3A75E3500D9}" srcOrd="5" destOrd="0" presId="urn:microsoft.com/office/officeart/2005/8/layout/vList2"/>
    <dgm:cxn modelId="{F0ADB4CA-AF7B-4366-A439-298A218AB562}" type="presParOf" srcId="{6D332F70-C9A7-40FB-8A8B-EBC4F8320BFE}" destId="{8B63B929-DEA4-417B-95A5-5794F46F971B}" srcOrd="6" destOrd="0" presId="urn:microsoft.com/office/officeart/2005/8/layout/vList2"/>
    <dgm:cxn modelId="{6F6003B7-B035-4341-AD4C-D3EBD2CE83F1}" type="presParOf" srcId="{6D332F70-C9A7-40FB-8A8B-EBC4F8320BFE}" destId="{BF7D2734-3056-4AF7-A44F-6360C7ADAB36}" srcOrd="7" destOrd="0" presId="urn:microsoft.com/office/officeart/2005/8/layout/vList2"/>
    <dgm:cxn modelId="{72BB59D1-839D-4F3D-ACA1-73A5EDA889D3}" type="presParOf" srcId="{6D332F70-C9A7-40FB-8A8B-EBC4F8320BFE}" destId="{A6B48C43-B53C-4E69-B694-7FC9EAB835ED}" srcOrd="8" destOrd="0" presId="urn:microsoft.com/office/officeart/2005/8/layout/vList2"/>
    <dgm:cxn modelId="{6AA1C80E-3589-48F0-8491-D003BBF606D7}" type="presParOf" srcId="{6D332F70-C9A7-40FB-8A8B-EBC4F8320BFE}" destId="{06019EE7-0BB0-44C9-91D8-DB5167CA5D1A}" srcOrd="9" destOrd="0" presId="urn:microsoft.com/office/officeart/2005/8/layout/vList2"/>
    <dgm:cxn modelId="{461EFA75-B352-4B2F-AD42-FA1A64136BCA}" type="presParOf" srcId="{6D332F70-C9A7-40FB-8A8B-EBC4F8320BFE}" destId="{6300EE60-5EBD-4189-B9CA-0BC57F7E76B7}" srcOrd="10" destOrd="0" presId="urn:microsoft.com/office/officeart/2005/8/layout/vList2"/>
    <dgm:cxn modelId="{535BAA60-A4AA-4FAC-BFB5-F6D141EAC299}" type="presParOf" srcId="{6D332F70-C9A7-40FB-8A8B-EBC4F8320BFE}" destId="{A00F738F-8B58-425E-B0CC-852F4309F5B7}" srcOrd="11" destOrd="0" presId="urn:microsoft.com/office/officeart/2005/8/layout/vList2"/>
    <dgm:cxn modelId="{48E10037-D503-4C78-86F4-4F2F6BB38271}" type="presParOf" srcId="{6D332F70-C9A7-40FB-8A8B-EBC4F8320BFE}" destId="{3A3B7AA4-4122-48DC-9DB3-9A0A1EEFEF7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7CA82906-7D90-449A-B615-F5DEDC707706}" type="presOf" srcId="{C070C94C-CF1F-450D-BCC5-5B238537C1D8}" destId="{F30B53CE-2AA5-4215-B040-7F11BCA41D5E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DC52E22-F210-4C12-B00A-90E809073338}" type="presOf" srcId="{4A3C96A7-C72E-4CCA-9FDF-05D4EE639A33}" destId="{724D2526-D969-4F99-AD26-B2BE655489D1}" srcOrd="0" destOrd="0" presId="urn:microsoft.com/office/officeart/2005/8/layout/process2"/>
    <dgm:cxn modelId="{3C0B8823-8FC2-4103-B341-1C060787B2A1}" type="presOf" srcId="{5F726685-EC23-402F-9886-0541DAB280D3}" destId="{B495304F-72BD-48C9-9FED-E1810BB25565}" srcOrd="0" destOrd="0" presId="urn:microsoft.com/office/officeart/2005/8/layout/process2"/>
    <dgm:cxn modelId="{F885042A-DA0B-405C-AEAB-D445E59383BB}" type="presOf" srcId="{785C784C-2569-49B7-9FE4-68008A9EA770}" destId="{9BFED145-4CBE-4987-A12F-BCFF08D76F15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7422B4E-7A34-4F2B-ADC2-727C8DFF6EE1}" type="presOf" srcId="{21ED0677-B099-42F9-AA30-916A7804E94D}" destId="{1F9AE69E-C936-4928-B3A3-4045BE457131}" srcOrd="1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9A30D669-B420-4F34-9A1B-4B087EDD3C86}" type="presOf" srcId="{F66C46C4-7916-4880-9F62-4F5F53699436}" destId="{8770BEAF-FB34-4198-A30B-05CD1EE2C68A}" srcOrd="0" destOrd="0" presId="urn:microsoft.com/office/officeart/2005/8/layout/process2"/>
    <dgm:cxn modelId="{5248627A-5D3E-420D-9284-E474A7E94762}" type="presOf" srcId="{C070C94C-CF1F-450D-BCC5-5B238537C1D8}" destId="{FC13DB65-1C56-405B-B254-28B125E5C477}" srcOrd="0" destOrd="0" presId="urn:microsoft.com/office/officeart/2005/8/layout/process2"/>
    <dgm:cxn modelId="{AB9B4787-994F-467C-8877-0367E5DCEFA6}" type="presOf" srcId="{7794D6D2-3B30-47C1-A580-39276C699A97}" destId="{8119EE37-F1E4-45ED-9343-861F635C3113}" srcOrd="1" destOrd="0" presId="urn:microsoft.com/office/officeart/2005/8/layout/process2"/>
    <dgm:cxn modelId="{4366A38D-F41D-46B8-B12A-6254AB230E77}" type="presOf" srcId="{64A11EF8-E49C-455C-941B-80A37767E16F}" destId="{4A3693C7-C1FD-405E-88C0-15D2E003D8AE}" srcOrd="0" destOrd="0" presId="urn:microsoft.com/office/officeart/2005/8/layout/process2"/>
    <dgm:cxn modelId="{308C568F-FA11-4849-A445-52328A652C1D}" type="presOf" srcId="{FF701F21-169C-4945-995F-0E2A6D3DAF65}" destId="{3AD286E5-2E5E-4594-AF98-8AF459FD0CC2}" srcOrd="0" destOrd="0" presId="urn:microsoft.com/office/officeart/2005/8/layout/process2"/>
    <dgm:cxn modelId="{AA9004A6-6424-4488-8D38-5645A1BAF6AC}" type="presOf" srcId="{90AB6D96-1D58-495B-A452-0A4EF2B6FD87}" destId="{E9DDD27A-331D-4EFA-8070-8A71960CA79F}" srcOrd="1" destOrd="0" presId="urn:microsoft.com/office/officeart/2005/8/layout/process2"/>
    <dgm:cxn modelId="{8B9A0EBA-DCAA-48A7-AD96-836E943BB1E1}" type="presOf" srcId="{AB2DE35E-843F-4873-B312-6B20FA614132}" destId="{EC25B2BD-E299-4430-AACA-63B325FE8F46}" srcOrd="1" destOrd="0" presId="urn:microsoft.com/office/officeart/2005/8/layout/process2"/>
    <dgm:cxn modelId="{9E3EBEBB-E823-4992-BBC9-890EC7AE40BD}" type="presOf" srcId="{90AB6D96-1D58-495B-A452-0A4EF2B6FD87}" destId="{AAB2C35A-DE9F-4762-AFC9-EFB4A23EC6D2}" srcOrd="0" destOrd="0" presId="urn:microsoft.com/office/officeart/2005/8/layout/process2"/>
    <dgm:cxn modelId="{42972BCD-048D-41E4-B336-C9263EED03A3}" type="presOf" srcId="{5F726685-EC23-402F-9886-0541DAB280D3}" destId="{D6D8C059-2895-48CD-88BD-8C0D70B1F69A}" srcOrd="1" destOrd="0" presId="urn:microsoft.com/office/officeart/2005/8/layout/process2"/>
    <dgm:cxn modelId="{43F561D0-9B01-43AC-8A91-4D5E34E15CFE}" type="presOf" srcId="{7794D6D2-3B30-47C1-A580-39276C699A97}" destId="{C16CD6B6-C6C8-40EC-8B6D-4421D6C04EA2}" srcOrd="0" destOrd="0" presId="urn:microsoft.com/office/officeart/2005/8/layout/process2"/>
    <dgm:cxn modelId="{30C310D3-C305-4646-AFE0-5A733A376A56}" type="presOf" srcId="{EC9CCC94-5E2C-4C76-B928-ED81EAA8563E}" destId="{1AA1289D-7E81-40FC-B076-03D89BB2E4AA}" srcOrd="0" destOrd="0" presId="urn:microsoft.com/office/officeart/2005/8/layout/process2"/>
    <dgm:cxn modelId="{872D52E6-9DC8-4E86-8BFF-63103CC6A924}" type="presOf" srcId="{41F82880-F20B-4DFB-8827-281B368267B6}" destId="{3B49B656-0C20-46E3-BCFD-16E5D130110E}" srcOrd="0" destOrd="0" presId="urn:microsoft.com/office/officeart/2005/8/layout/process2"/>
    <dgm:cxn modelId="{606388E7-F3BF-490A-861E-83C08CE2CEDE}" type="presOf" srcId="{21ED0677-B099-42F9-AA30-916A7804E94D}" destId="{CDC153DE-37DB-4123-98C7-B72D6D0F3E8B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8BC176EE-22A2-412D-BB6E-60C34FF27CFD}" type="presOf" srcId="{AB2DE35E-843F-4873-B312-6B20FA614132}" destId="{903182EB-AF4C-43EB-ABE3-CB7334285770}" srcOrd="0" destOrd="0" presId="urn:microsoft.com/office/officeart/2005/8/layout/process2"/>
    <dgm:cxn modelId="{231D8DF6-2C1B-4D98-9E6F-2819DB59C6AE}" type="presOf" srcId="{D1371A3F-734C-4726-8465-767A0378CA5C}" destId="{FD05E470-81F3-458D-B8E8-94CA27AEB29C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A5DBA187-D4FA-4AB1-A205-6C684D5F16C1}" type="presParOf" srcId="{4A3693C7-C1FD-405E-88C0-15D2E003D8AE}" destId="{3AD286E5-2E5E-4594-AF98-8AF459FD0CC2}" srcOrd="0" destOrd="0" presId="urn:microsoft.com/office/officeart/2005/8/layout/process2"/>
    <dgm:cxn modelId="{BAC88FCE-EA91-463E-912F-2534FD0AE394}" type="presParOf" srcId="{4A3693C7-C1FD-405E-88C0-15D2E003D8AE}" destId="{B495304F-72BD-48C9-9FED-E1810BB25565}" srcOrd="1" destOrd="0" presId="urn:microsoft.com/office/officeart/2005/8/layout/process2"/>
    <dgm:cxn modelId="{F439EF66-F498-4AA6-A94A-544334C472A2}" type="presParOf" srcId="{B495304F-72BD-48C9-9FED-E1810BB25565}" destId="{D6D8C059-2895-48CD-88BD-8C0D70B1F69A}" srcOrd="0" destOrd="0" presId="urn:microsoft.com/office/officeart/2005/8/layout/process2"/>
    <dgm:cxn modelId="{5CE6E6E6-F7A6-4445-8699-6A2B82D01CD9}" type="presParOf" srcId="{4A3693C7-C1FD-405E-88C0-15D2E003D8AE}" destId="{8770BEAF-FB34-4198-A30B-05CD1EE2C68A}" srcOrd="2" destOrd="0" presId="urn:microsoft.com/office/officeart/2005/8/layout/process2"/>
    <dgm:cxn modelId="{CD492B4D-E6D0-47C2-B037-40A227E4CF90}" type="presParOf" srcId="{4A3693C7-C1FD-405E-88C0-15D2E003D8AE}" destId="{AAB2C35A-DE9F-4762-AFC9-EFB4A23EC6D2}" srcOrd="3" destOrd="0" presId="urn:microsoft.com/office/officeart/2005/8/layout/process2"/>
    <dgm:cxn modelId="{0E09142D-9098-4CA9-81B2-ADA7D1A632C2}" type="presParOf" srcId="{AAB2C35A-DE9F-4762-AFC9-EFB4A23EC6D2}" destId="{E9DDD27A-331D-4EFA-8070-8A71960CA79F}" srcOrd="0" destOrd="0" presId="urn:microsoft.com/office/officeart/2005/8/layout/process2"/>
    <dgm:cxn modelId="{E876D837-43C5-4892-9293-2FA7CC704423}" type="presParOf" srcId="{4A3693C7-C1FD-405E-88C0-15D2E003D8AE}" destId="{3B49B656-0C20-46E3-BCFD-16E5D130110E}" srcOrd="4" destOrd="0" presId="urn:microsoft.com/office/officeart/2005/8/layout/process2"/>
    <dgm:cxn modelId="{D32A8B05-8302-4481-81D9-FE496632BA08}" type="presParOf" srcId="{4A3693C7-C1FD-405E-88C0-15D2E003D8AE}" destId="{C16CD6B6-C6C8-40EC-8B6D-4421D6C04EA2}" srcOrd="5" destOrd="0" presId="urn:microsoft.com/office/officeart/2005/8/layout/process2"/>
    <dgm:cxn modelId="{2D1D1E0A-BD8F-4B79-8D29-80C69FC96A87}" type="presParOf" srcId="{C16CD6B6-C6C8-40EC-8B6D-4421D6C04EA2}" destId="{8119EE37-F1E4-45ED-9343-861F635C3113}" srcOrd="0" destOrd="0" presId="urn:microsoft.com/office/officeart/2005/8/layout/process2"/>
    <dgm:cxn modelId="{37475ABE-0989-4FA3-856D-169FA46A7C55}" type="presParOf" srcId="{4A3693C7-C1FD-405E-88C0-15D2E003D8AE}" destId="{FD05E470-81F3-458D-B8E8-94CA27AEB29C}" srcOrd="6" destOrd="0" presId="urn:microsoft.com/office/officeart/2005/8/layout/process2"/>
    <dgm:cxn modelId="{E22D4B04-790C-47E9-B129-6FB87A062337}" type="presParOf" srcId="{4A3693C7-C1FD-405E-88C0-15D2E003D8AE}" destId="{903182EB-AF4C-43EB-ABE3-CB7334285770}" srcOrd="7" destOrd="0" presId="urn:microsoft.com/office/officeart/2005/8/layout/process2"/>
    <dgm:cxn modelId="{82C97BBC-CE9D-4C65-82D3-6B4ED83AAC83}" type="presParOf" srcId="{903182EB-AF4C-43EB-ABE3-CB7334285770}" destId="{EC25B2BD-E299-4430-AACA-63B325FE8F46}" srcOrd="0" destOrd="0" presId="urn:microsoft.com/office/officeart/2005/8/layout/process2"/>
    <dgm:cxn modelId="{B46D8439-0A59-424B-BD86-0A5FFD9EFB06}" type="presParOf" srcId="{4A3693C7-C1FD-405E-88C0-15D2E003D8AE}" destId="{1AA1289D-7E81-40FC-B076-03D89BB2E4AA}" srcOrd="8" destOrd="0" presId="urn:microsoft.com/office/officeart/2005/8/layout/process2"/>
    <dgm:cxn modelId="{63BE15C7-0DB7-4452-9AC5-ADFA5E7A906E}" type="presParOf" srcId="{4A3693C7-C1FD-405E-88C0-15D2E003D8AE}" destId="{FC13DB65-1C56-405B-B254-28B125E5C477}" srcOrd="9" destOrd="0" presId="urn:microsoft.com/office/officeart/2005/8/layout/process2"/>
    <dgm:cxn modelId="{0BA933A1-893A-4059-8AE1-409390713DAD}" type="presParOf" srcId="{FC13DB65-1C56-405B-B254-28B125E5C477}" destId="{F30B53CE-2AA5-4215-B040-7F11BCA41D5E}" srcOrd="0" destOrd="0" presId="urn:microsoft.com/office/officeart/2005/8/layout/process2"/>
    <dgm:cxn modelId="{AEFBCBF6-03B1-4975-953D-B89B137F038A}" type="presParOf" srcId="{4A3693C7-C1FD-405E-88C0-15D2E003D8AE}" destId="{9BFED145-4CBE-4987-A12F-BCFF08D76F15}" srcOrd="10" destOrd="0" presId="urn:microsoft.com/office/officeart/2005/8/layout/process2"/>
    <dgm:cxn modelId="{F963E352-D91E-400A-BB56-D6AEC77FEB9C}" type="presParOf" srcId="{4A3693C7-C1FD-405E-88C0-15D2E003D8AE}" destId="{CDC153DE-37DB-4123-98C7-B72D6D0F3E8B}" srcOrd="11" destOrd="0" presId="urn:microsoft.com/office/officeart/2005/8/layout/process2"/>
    <dgm:cxn modelId="{413D959A-AAC1-4D03-8BBD-893EE7D694FD}" type="presParOf" srcId="{CDC153DE-37DB-4123-98C7-B72D6D0F3E8B}" destId="{1F9AE69E-C936-4928-B3A3-4045BE457131}" srcOrd="0" destOrd="0" presId="urn:microsoft.com/office/officeart/2005/8/layout/process2"/>
    <dgm:cxn modelId="{572AEA8C-E491-4DA9-A693-4F6001C30174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/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</dgm:pt>
    <dgm:pt modelId="{707996B1-DE92-4CC3-970F-ACC228ED65D7}" type="pres">
      <dgm:prSet presAssocID="{9D1AC6B7-1179-464E-87AC-E6F438918B66}" presName="sibTrans" presStyleLbl="sibTrans2D1" presStyleIdx="4" presStyleCnt="6"/>
      <dgm:spPr/>
    </dgm:pt>
    <dgm:pt modelId="{6BA8BB53-DC6E-4164-A7A3-20BC56F391F4}" type="pres">
      <dgm:prSet presAssocID="{9D1AC6B7-1179-464E-87AC-E6F438918B66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67D6B407-CA22-477A-B1E3-5F2116EB780D}" type="presOf" srcId="{21ED0677-B099-42F9-AA30-916A7804E94D}" destId="{CDC153DE-37DB-4123-98C7-B72D6D0F3E8B}" srcOrd="0" destOrd="0" presId="urn:microsoft.com/office/officeart/2005/8/layout/process2"/>
    <dgm:cxn modelId="{BBA65308-78E1-4E97-8CB7-7A09B0210F36}" type="presOf" srcId="{AB2DE35E-843F-4873-B312-6B20FA614132}" destId="{903182EB-AF4C-43EB-ABE3-CB7334285770}" srcOrd="0" destOrd="0" presId="urn:microsoft.com/office/officeart/2005/8/layout/process2"/>
    <dgm:cxn modelId="{296CB50B-E2B9-45A2-8778-EAD031ABC7A0}" type="presOf" srcId="{F66C46C4-7916-4880-9F62-4F5F53699436}" destId="{8770BEAF-FB34-4198-A30B-05CD1EE2C68A}" srcOrd="0" destOrd="0" presId="urn:microsoft.com/office/officeart/2005/8/layout/process2"/>
    <dgm:cxn modelId="{A9558210-4CF3-420B-A1C3-E98D5315E481}" type="presOf" srcId="{785C784C-2569-49B7-9FE4-68008A9EA770}" destId="{9BFED145-4CBE-4987-A12F-BCFF08D76F15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5AC7023B-81ED-4046-9388-38B1F06CA1EA}" type="presOf" srcId="{64A11EF8-E49C-455C-941B-80A37767E16F}" destId="{4A3693C7-C1FD-405E-88C0-15D2E003D8AE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C373CC3C-7240-471E-84A7-ABB9761B1D46}" type="presOf" srcId="{90AB6D96-1D58-495B-A452-0A4EF2B6FD87}" destId="{E9DDD27A-331D-4EFA-8070-8A71960CA79F}" srcOrd="1" destOrd="0" presId="urn:microsoft.com/office/officeart/2005/8/layout/process2"/>
    <dgm:cxn modelId="{0DFAC03F-46C6-4DAD-8FD4-12EB0D2058E9}" type="presOf" srcId="{4A3C96A7-C72E-4CCA-9FDF-05D4EE639A33}" destId="{724D2526-D969-4F99-AD26-B2BE655489D1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1CB89A5E-C099-4FA1-9122-2EFF0243456F}" type="presOf" srcId="{7794D6D2-3B30-47C1-A580-39276C699A97}" destId="{C16CD6B6-C6C8-40EC-8B6D-4421D6C04EA2}" srcOrd="0" destOrd="0" presId="urn:microsoft.com/office/officeart/2005/8/layout/process2"/>
    <dgm:cxn modelId="{C365496C-D969-4D77-A676-26209A19E802}" type="presOf" srcId="{FF701F21-169C-4945-995F-0E2A6D3DAF65}" destId="{3AD286E5-2E5E-4594-AF98-8AF459FD0CC2}" srcOrd="0" destOrd="0" presId="urn:microsoft.com/office/officeart/2005/8/layout/process2"/>
    <dgm:cxn modelId="{869C426E-158F-43FD-B454-B65E115A41A5}" type="presOf" srcId="{9D1AC6B7-1179-464E-87AC-E6F438918B66}" destId="{6BA8BB53-DC6E-4164-A7A3-20BC56F391F4}" srcOrd="1" destOrd="0" presId="urn:microsoft.com/office/officeart/2005/8/layout/process2"/>
    <dgm:cxn modelId="{9E023776-91A2-40F1-85DE-DBB615A7A921}" type="presOf" srcId="{9D1AC6B7-1179-464E-87AC-E6F438918B66}" destId="{707996B1-DE92-4CC3-970F-ACC228ED65D7}" srcOrd="0" destOrd="0" presId="urn:microsoft.com/office/officeart/2005/8/layout/process2"/>
    <dgm:cxn modelId="{AFD0977E-FFF6-4FBA-9C15-042DAB71ADEF}" type="presOf" srcId="{5F726685-EC23-402F-9886-0541DAB280D3}" destId="{D6D8C059-2895-48CD-88BD-8C0D70B1F69A}" srcOrd="1" destOrd="0" presId="urn:microsoft.com/office/officeart/2005/8/layout/process2"/>
    <dgm:cxn modelId="{846A3F83-5917-4B81-8243-BF064F2AB2EC}" type="presOf" srcId="{D1371A3F-734C-4726-8465-767A0378CA5C}" destId="{FD05E470-81F3-458D-B8E8-94CA27AEB29C}" srcOrd="0" destOrd="0" presId="urn:microsoft.com/office/officeart/2005/8/layout/process2"/>
    <dgm:cxn modelId="{374D3E86-515D-47DB-ACAF-9C46A18C42EB}" type="presOf" srcId="{AB2DE35E-843F-4873-B312-6B20FA614132}" destId="{EC25B2BD-E299-4430-AACA-63B325FE8F46}" srcOrd="1" destOrd="0" presId="urn:microsoft.com/office/officeart/2005/8/layout/process2"/>
    <dgm:cxn modelId="{3CD42A90-D7F1-46E9-875A-93D3A6DF6E1A}" type="presOf" srcId="{90AB6D96-1D58-495B-A452-0A4EF2B6FD87}" destId="{AAB2C35A-DE9F-4762-AFC9-EFB4A23EC6D2}" srcOrd="0" destOrd="0" presId="urn:microsoft.com/office/officeart/2005/8/layout/process2"/>
    <dgm:cxn modelId="{272165A5-B879-4508-9F83-B56D93EE41D7}" type="presOf" srcId="{5F726685-EC23-402F-9886-0541DAB280D3}" destId="{B495304F-72BD-48C9-9FED-E1810BB25565}" srcOrd="0" destOrd="0" presId="urn:microsoft.com/office/officeart/2005/8/layout/process2"/>
    <dgm:cxn modelId="{6795D8AF-5102-42AF-ABC9-F05000F29D2A}" type="presOf" srcId="{52A1DDCF-706E-498D-9EDB-822E5AC86F28}" destId="{A5F8D5B0-D2B2-467C-9348-020FF9E6D2DC}" srcOrd="0" destOrd="0" presId="urn:microsoft.com/office/officeart/2005/8/layout/process2"/>
    <dgm:cxn modelId="{13E7F0B5-F376-46D3-9C3C-023B0439ABFA}" type="presOf" srcId="{41F82880-F20B-4DFB-8827-281B368267B6}" destId="{3B49B656-0C20-46E3-BCFD-16E5D130110E}" srcOrd="0" destOrd="0" presId="urn:microsoft.com/office/officeart/2005/8/layout/process2"/>
    <dgm:cxn modelId="{42865DB6-442A-455B-9997-4BB82EDD56C6}" type="presOf" srcId="{7794D6D2-3B30-47C1-A580-39276C699A97}" destId="{8119EE37-F1E4-45ED-9343-861F635C3113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BDDF77EC-16BB-40E8-8640-F32E59413347}" type="presOf" srcId="{21ED0677-B099-42F9-AA30-916A7804E94D}" destId="{1F9AE69E-C936-4928-B3A3-4045BE457131}" srcOrd="1" destOrd="0" presId="urn:microsoft.com/office/officeart/2005/8/layout/process2"/>
    <dgm:cxn modelId="{19607271-1708-4642-95E8-379256812DE1}" type="presParOf" srcId="{4A3693C7-C1FD-405E-88C0-15D2E003D8AE}" destId="{3AD286E5-2E5E-4594-AF98-8AF459FD0CC2}" srcOrd="0" destOrd="0" presId="urn:microsoft.com/office/officeart/2005/8/layout/process2"/>
    <dgm:cxn modelId="{C659FD75-D62B-4662-806C-CFCBD58B2856}" type="presParOf" srcId="{4A3693C7-C1FD-405E-88C0-15D2E003D8AE}" destId="{B495304F-72BD-48C9-9FED-E1810BB25565}" srcOrd="1" destOrd="0" presId="urn:microsoft.com/office/officeart/2005/8/layout/process2"/>
    <dgm:cxn modelId="{50431E50-3551-4CC8-9360-6A544D750C34}" type="presParOf" srcId="{B495304F-72BD-48C9-9FED-E1810BB25565}" destId="{D6D8C059-2895-48CD-88BD-8C0D70B1F69A}" srcOrd="0" destOrd="0" presId="urn:microsoft.com/office/officeart/2005/8/layout/process2"/>
    <dgm:cxn modelId="{91AC0FAE-DBAF-44B2-9165-84712A387D33}" type="presParOf" srcId="{4A3693C7-C1FD-405E-88C0-15D2E003D8AE}" destId="{8770BEAF-FB34-4198-A30B-05CD1EE2C68A}" srcOrd="2" destOrd="0" presId="urn:microsoft.com/office/officeart/2005/8/layout/process2"/>
    <dgm:cxn modelId="{D7E69059-404D-4CF3-A47D-3DCCA073768A}" type="presParOf" srcId="{4A3693C7-C1FD-405E-88C0-15D2E003D8AE}" destId="{AAB2C35A-DE9F-4762-AFC9-EFB4A23EC6D2}" srcOrd="3" destOrd="0" presId="urn:microsoft.com/office/officeart/2005/8/layout/process2"/>
    <dgm:cxn modelId="{E32305D2-00A9-469F-8CD6-6D39B06D254A}" type="presParOf" srcId="{AAB2C35A-DE9F-4762-AFC9-EFB4A23EC6D2}" destId="{E9DDD27A-331D-4EFA-8070-8A71960CA79F}" srcOrd="0" destOrd="0" presId="urn:microsoft.com/office/officeart/2005/8/layout/process2"/>
    <dgm:cxn modelId="{DFFBE891-E17A-4608-9BD5-0833E49C5350}" type="presParOf" srcId="{4A3693C7-C1FD-405E-88C0-15D2E003D8AE}" destId="{3B49B656-0C20-46E3-BCFD-16E5D130110E}" srcOrd="4" destOrd="0" presId="urn:microsoft.com/office/officeart/2005/8/layout/process2"/>
    <dgm:cxn modelId="{C7F14C12-775B-4F86-8AAF-51405EDDA563}" type="presParOf" srcId="{4A3693C7-C1FD-405E-88C0-15D2E003D8AE}" destId="{C16CD6B6-C6C8-40EC-8B6D-4421D6C04EA2}" srcOrd="5" destOrd="0" presId="urn:microsoft.com/office/officeart/2005/8/layout/process2"/>
    <dgm:cxn modelId="{3276685B-4DA6-4DD9-BC0A-C1FC325BED98}" type="presParOf" srcId="{C16CD6B6-C6C8-40EC-8B6D-4421D6C04EA2}" destId="{8119EE37-F1E4-45ED-9343-861F635C3113}" srcOrd="0" destOrd="0" presId="urn:microsoft.com/office/officeart/2005/8/layout/process2"/>
    <dgm:cxn modelId="{0318DD7D-EBEB-4733-8805-76E8CD18E8DE}" type="presParOf" srcId="{4A3693C7-C1FD-405E-88C0-15D2E003D8AE}" destId="{FD05E470-81F3-458D-B8E8-94CA27AEB29C}" srcOrd="6" destOrd="0" presId="urn:microsoft.com/office/officeart/2005/8/layout/process2"/>
    <dgm:cxn modelId="{1C454363-761D-46F7-8CA0-7A0ADD72818A}" type="presParOf" srcId="{4A3693C7-C1FD-405E-88C0-15D2E003D8AE}" destId="{903182EB-AF4C-43EB-ABE3-CB7334285770}" srcOrd="7" destOrd="0" presId="urn:microsoft.com/office/officeart/2005/8/layout/process2"/>
    <dgm:cxn modelId="{48ED9C39-87B8-47F7-950F-08D61E1BDAB1}" type="presParOf" srcId="{903182EB-AF4C-43EB-ABE3-CB7334285770}" destId="{EC25B2BD-E299-4430-AACA-63B325FE8F46}" srcOrd="0" destOrd="0" presId="urn:microsoft.com/office/officeart/2005/8/layout/process2"/>
    <dgm:cxn modelId="{D55EC523-53BB-4A3B-9E41-ED61F1A36424}" type="presParOf" srcId="{4A3693C7-C1FD-405E-88C0-15D2E003D8AE}" destId="{A5F8D5B0-D2B2-467C-9348-020FF9E6D2DC}" srcOrd="8" destOrd="0" presId="urn:microsoft.com/office/officeart/2005/8/layout/process2"/>
    <dgm:cxn modelId="{DDC207F5-A88F-4956-814C-632D7B626587}" type="presParOf" srcId="{4A3693C7-C1FD-405E-88C0-15D2E003D8AE}" destId="{707996B1-DE92-4CC3-970F-ACC228ED65D7}" srcOrd="9" destOrd="0" presId="urn:microsoft.com/office/officeart/2005/8/layout/process2"/>
    <dgm:cxn modelId="{5C1798A9-39C3-47F5-A7C1-5F4E5494B7C4}" type="presParOf" srcId="{707996B1-DE92-4CC3-970F-ACC228ED65D7}" destId="{6BA8BB53-DC6E-4164-A7A3-20BC56F391F4}" srcOrd="0" destOrd="0" presId="urn:microsoft.com/office/officeart/2005/8/layout/process2"/>
    <dgm:cxn modelId="{D045A857-F6AD-4702-ADD8-33171C426F5A}" type="presParOf" srcId="{4A3693C7-C1FD-405E-88C0-15D2E003D8AE}" destId="{9BFED145-4CBE-4987-A12F-BCFF08D76F15}" srcOrd="10" destOrd="0" presId="urn:microsoft.com/office/officeart/2005/8/layout/process2"/>
    <dgm:cxn modelId="{26FF1944-B0B7-47CC-AC77-E08AC70910C5}" type="presParOf" srcId="{4A3693C7-C1FD-405E-88C0-15D2E003D8AE}" destId="{CDC153DE-37DB-4123-98C7-B72D6D0F3E8B}" srcOrd="11" destOrd="0" presId="urn:microsoft.com/office/officeart/2005/8/layout/process2"/>
    <dgm:cxn modelId="{C8BC0FB5-B9C0-44B0-9651-66067E7AC6DC}" type="presParOf" srcId="{CDC153DE-37DB-4123-98C7-B72D6D0F3E8B}" destId="{1F9AE69E-C936-4928-B3A3-4045BE457131}" srcOrd="0" destOrd="0" presId="urn:microsoft.com/office/officeart/2005/8/layout/process2"/>
    <dgm:cxn modelId="{55FDF513-0CA9-4AF0-A359-20723D0BAAAF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BE0EC814-52FE-4382-B697-6D9A2B26A434}" type="presOf" srcId="{C070C94C-CF1F-450D-BCC5-5B238537C1D8}" destId="{FC13DB65-1C56-405B-B254-28B125E5C477}" srcOrd="0" destOrd="0" presId="urn:microsoft.com/office/officeart/2005/8/layout/process2"/>
    <dgm:cxn modelId="{6E82A918-BA20-4091-BE93-22AF3DA92C93}" type="presOf" srcId="{90AB6D96-1D58-495B-A452-0A4EF2B6FD87}" destId="{E9DDD27A-331D-4EFA-8070-8A71960CA79F}" srcOrd="1" destOrd="0" presId="urn:microsoft.com/office/officeart/2005/8/layout/process2"/>
    <dgm:cxn modelId="{F6001F19-AD8B-4CEA-8BBE-EA2BC292C6EE}" type="presOf" srcId="{C070C94C-CF1F-450D-BCC5-5B238537C1D8}" destId="{F30B53CE-2AA5-4215-B040-7F11BCA41D5E}" srcOrd="1" destOrd="0" presId="urn:microsoft.com/office/officeart/2005/8/layout/process2"/>
    <dgm:cxn modelId="{BB5D781D-A50A-4883-8868-C8FC15C67783}" type="presOf" srcId="{EC9CCC94-5E2C-4C76-B928-ED81EAA8563E}" destId="{1AA1289D-7E81-40FC-B076-03D89BB2E4AA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CD652532-1A39-40FB-8030-5DC94FF01C8D}" type="presOf" srcId="{AB2DE35E-843F-4873-B312-6B20FA614132}" destId="{EC25B2BD-E299-4430-AACA-63B325FE8F46}" srcOrd="1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CBB68C3D-A000-48A5-A683-1468C5E31886}" type="presOf" srcId="{64A11EF8-E49C-455C-941B-80A37767E16F}" destId="{4A3693C7-C1FD-405E-88C0-15D2E003D8AE}" srcOrd="0" destOrd="0" presId="urn:microsoft.com/office/officeart/2005/8/layout/process2"/>
    <dgm:cxn modelId="{157EA83E-E5B0-49A8-A3FE-1E31BAED49D8}" type="presOf" srcId="{F66C46C4-7916-4880-9F62-4F5F53699436}" destId="{8770BEAF-FB34-4198-A30B-05CD1EE2C68A}" srcOrd="0" destOrd="0" presId="urn:microsoft.com/office/officeart/2005/8/layout/process2"/>
    <dgm:cxn modelId="{B3911441-AC05-4651-8D18-B6386DEC8720}" type="presOf" srcId="{7794D6D2-3B30-47C1-A580-39276C699A97}" destId="{8119EE37-F1E4-45ED-9343-861F635C3113}" srcOrd="1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5E84867B-A72D-4C5D-8594-FDDD1FD02539}" type="presOf" srcId="{21ED0677-B099-42F9-AA30-916A7804E94D}" destId="{CDC153DE-37DB-4123-98C7-B72D6D0F3E8B}" srcOrd="0" destOrd="0" presId="urn:microsoft.com/office/officeart/2005/8/layout/process2"/>
    <dgm:cxn modelId="{3C220180-EC87-4992-9996-026BD7765D6B}" type="presOf" srcId="{4A3C96A7-C72E-4CCA-9FDF-05D4EE639A33}" destId="{724D2526-D969-4F99-AD26-B2BE655489D1}" srcOrd="0" destOrd="0" presId="urn:microsoft.com/office/officeart/2005/8/layout/process2"/>
    <dgm:cxn modelId="{0BC34E87-32C9-4818-A732-8609EE2E8B88}" type="presOf" srcId="{90AB6D96-1D58-495B-A452-0A4EF2B6FD87}" destId="{AAB2C35A-DE9F-4762-AFC9-EFB4A23EC6D2}" srcOrd="0" destOrd="0" presId="urn:microsoft.com/office/officeart/2005/8/layout/process2"/>
    <dgm:cxn modelId="{4EA2D59E-D59E-4242-A1BB-5BB4545E7ECA}" type="presOf" srcId="{21ED0677-B099-42F9-AA30-916A7804E94D}" destId="{1F9AE69E-C936-4928-B3A3-4045BE457131}" srcOrd="1" destOrd="0" presId="urn:microsoft.com/office/officeart/2005/8/layout/process2"/>
    <dgm:cxn modelId="{F91F0DA6-0D64-43E7-8944-B1F733E6EB61}" type="presOf" srcId="{AB2DE35E-843F-4873-B312-6B20FA614132}" destId="{903182EB-AF4C-43EB-ABE3-CB7334285770}" srcOrd="0" destOrd="0" presId="urn:microsoft.com/office/officeart/2005/8/layout/process2"/>
    <dgm:cxn modelId="{4128DFA9-0096-4AE6-93A1-FE1CCA2F51C6}" type="presOf" srcId="{7794D6D2-3B30-47C1-A580-39276C699A97}" destId="{C16CD6B6-C6C8-40EC-8B6D-4421D6C04EA2}" srcOrd="0" destOrd="0" presId="urn:microsoft.com/office/officeart/2005/8/layout/process2"/>
    <dgm:cxn modelId="{DEF426AA-B04E-4011-B937-576E8947E6B3}" type="presOf" srcId="{41F82880-F20B-4DFB-8827-281B368267B6}" destId="{3B49B656-0C20-46E3-BCFD-16E5D130110E}" srcOrd="0" destOrd="0" presId="urn:microsoft.com/office/officeart/2005/8/layout/process2"/>
    <dgm:cxn modelId="{AFCFC5AB-17AB-485D-8308-4E76B82B83F5}" type="presOf" srcId="{D1371A3F-734C-4726-8465-767A0378CA5C}" destId="{FD05E470-81F3-458D-B8E8-94CA27AEB29C}" srcOrd="0" destOrd="0" presId="urn:microsoft.com/office/officeart/2005/8/layout/process2"/>
    <dgm:cxn modelId="{8A77EBC0-5965-4443-9D0E-BD5A0D78942E}" type="presOf" srcId="{5F726685-EC23-402F-9886-0541DAB280D3}" destId="{D6D8C059-2895-48CD-88BD-8C0D70B1F69A}" srcOrd="1" destOrd="0" presId="urn:microsoft.com/office/officeart/2005/8/layout/process2"/>
    <dgm:cxn modelId="{7426C1D0-188C-472D-B855-22E42042BFA1}" type="presOf" srcId="{785C784C-2569-49B7-9FE4-68008A9EA770}" destId="{9BFED145-4CBE-4987-A12F-BCFF08D76F15}" srcOrd="0" destOrd="0" presId="urn:microsoft.com/office/officeart/2005/8/layout/process2"/>
    <dgm:cxn modelId="{66D606E5-15A5-431B-830D-2D153C70BF7B}" type="presOf" srcId="{5F726685-EC23-402F-9886-0541DAB280D3}" destId="{B495304F-72BD-48C9-9FED-E1810BB25565}" srcOrd="0" destOrd="0" presId="urn:microsoft.com/office/officeart/2005/8/layout/process2"/>
    <dgm:cxn modelId="{02CD1FE7-9172-41DA-AFA2-44EAABA64879}" type="presOf" srcId="{FF701F21-169C-4945-995F-0E2A6D3DAF65}" destId="{3AD286E5-2E5E-4594-AF98-8AF459FD0CC2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EA7F80C1-95AD-419E-9AE0-3309513AD147}" type="presParOf" srcId="{4A3693C7-C1FD-405E-88C0-15D2E003D8AE}" destId="{3AD286E5-2E5E-4594-AF98-8AF459FD0CC2}" srcOrd="0" destOrd="0" presId="urn:microsoft.com/office/officeart/2005/8/layout/process2"/>
    <dgm:cxn modelId="{DB74D161-B67A-479F-918C-D096F641398D}" type="presParOf" srcId="{4A3693C7-C1FD-405E-88C0-15D2E003D8AE}" destId="{B495304F-72BD-48C9-9FED-E1810BB25565}" srcOrd="1" destOrd="0" presId="urn:microsoft.com/office/officeart/2005/8/layout/process2"/>
    <dgm:cxn modelId="{B7939E0E-7836-4AB1-9CE5-313307666EBC}" type="presParOf" srcId="{B495304F-72BD-48C9-9FED-E1810BB25565}" destId="{D6D8C059-2895-48CD-88BD-8C0D70B1F69A}" srcOrd="0" destOrd="0" presId="urn:microsoft.com/office/officeart/2005/8/layout/process2"/>
    <dgm:cxn modelId="{0BEDACB4-26F2-41F7-B985-2FAC1E146949}" type="presParOf" srcId="{4A3693C7-C1FD-405E-88C0-15D2E003D8AE}" destId="{8770BEAF-FB34-4198-A30B-05CD1EE2C68A}" srcOrd="2" destOrd="0" presId="urn:microsoft.com/office/officeart/2005/8/layout/process2"/>
    <dgm:cxn modelId="{6E0B7C3A-14CC-466E-9AB6-7FECFA8B1A55}" type="presParOf" srcId="{4A3693C7-C1FD-405E-88C0-15D2E003D8AE}" destId="{AAB2C35A-DE9F-4762-AFC9-EFB4A23EC6D2}" srcOrd="3" destOrd="0" presId="urn:microsoft.com/office/officeart/2005/8/layout/process2"/>
    <dgm:cxn modelId="{1D0B08AB-13EC-4018-8A52-EAABD1A2DA5B}" type="presParOf" srcId="{AAB2C35A-DE9F-4762-AFC9-EFB4A23EC6D2}" destId="{E9DDD27A-331D-4EFA-8070-8A71960CA79F}" srcOrd="0" destOrd="0" presId="urn:microsoft.com/office/officeart/2005/8/layout/process2"/>
    <dgm:cxn modelId="{3A657570-B3AE-4EE8-B048-F1EC963642D9}" type="presParOf" srcId="{4A3693C7-C1FD-405E-88C0-15D2E003D8AE}" destId="{3B49B656-0C20-46E3-BCFD-16E5D130110E}" srcOrd="4" destOrd="0" presId="urn:microsoft.com/office/officeart/2005/8/layout/process2"/>
    <dgm:cxn modelId="{C7DC8429-83F5-454E-B074-14F00C3DE726}" type="presParOf" srcId="{4A3693C7-C1FD-405E-88C0-15D2E003D8AE}" destId="{C16CD6B6-C6C8-40EC-8B6D-4421D6C04EA2}" srcOrd="5" destOrd="0" presId="urn:microsoft.com/office/officeart/2005/8/layout/process2"/>
    <dgm:cxn modelId="{0417C3C1-0B3F-45C3-9DA3-A3C543F88E02}" type="presParOf" srcId="{C16CD6B6-C6C8-40EC-8B6D-4421D6C04EA2}" destId="{8119EE37-F1E4-45ED-9343-861F635C3113}" srcOrd="0" destOrd="0" presId="urn:microsoft.com/office/officeart/2005/8/layout/process2"/>
    <dgm:cxn modelId="{E8A958F2-F076-4E03-B1BC-1940BC173A74}" type="presParOf" srcId="{4A3693C7-C1FD-405E-88C0-15D2E003D8AE}" destId="{FD05E470-81F3-458D-B8E8-94CA27AEB29C}" srcOrd="6" destOrd="0" presId="urn:microsoft.com/office/officeart/2005/8/layout/process2"/>
    <dgm:cxn modelId="{4573E545-5EAC-4661-B00A-F0A947CA2973}" type="presParOf" srcId="{4A3693C7-C1FD-405E-88C0-15D2E003D8AE}" destId="{903182EB-AF4C-43EB-ABE3-CB7334285770}" srcOrd="7" destOrd="0" presId="urn:microsoft.com/office/officeart/2005/8/layout/process2"/>
    <dgm:cxn modelId="{FC00A41D-D884-4505-87AD-40B7791186A8}" type="presParOf" srcId="{903182EB-AF4C-43EB-ABE3-CB7334285770}" destId="{EC25B2BD-E299-4430-AACA-63B325FE8F46}" srcOrd="0" destOrd="0" presId="urn:microsoft.com/office/officeart/2005/8/layout/process2"/>
    <dgm:cxn modelId="{50233928-8391-44A8-87B1-409ED166865B}" type="presParOf" srcId="{4A3693C7-C1FD-405E-88C0-15D2E003D8AE}" destId="{1AA1289D-7E81-40FC-B076-03D89BB2E4AA}" srcOrd="8" destOrd="0" presId="urn:microsoft.com/office/officeart/2005/8/layout/process2"/>
    <dgm:cxn modelId="{E7421EBF-4E94-4CF6-9F89-D368DEA47F8D}" type="presParOf" srcId="{4A3693C7-C1FD-405E-88C0-15D2E003D8AE}" destId="{FC13DB65-1C56-405B-B254-28B125E5C477}" srcOrd="9" destOrd="0" presId="urn:microsoft.com/office/officeart/2005/8/layout/process2"/>
    <dgm:cxn modelId="{1541ECA9-9644-4455-8B10-3EAE415B49DD}" type="presParOf" srcId="{FC13DB65-1C56-405B-B254-28B125E5C477}" destId="{F30B53CE-2AA5-4215-B040-7F11BCA41D5E}" srcOrd="0" destOrd="0" presId="urn:microsoft.com/office/officeart/2005/8/layout/process2"/>
    <dgm:cxn modelId="{F9165090-830C-4D8D-903A-CA53249B35CA}" type="presParOf" srcId="{4A3693C7-C1FD-405E-88C0-15D2E003D8AE}" destId="{9BFED145-4CBE-4987-A12F-BCFF08D76F15}" srcOrd="10" destOrd="0" presId="urn:microsoft.com/office/officeart/2005/8/layout/process2"/>
    <dgm:cxn modelId="{997ED23D-AACD-47D4-B247-774D6D88B549}" type="presParOf" srcId="{4A3693C7-C1FD-405E-88C0-15D2E003D8AE}" destId="{CDC153DE-37DB-4123-98C7-B72D6D0F3E8B}" srcOrd="11" destOrd="0" presId="urn:microsoft.com/office/officeart/2005/8/layout/process2"/>
    <dgm:cxn modelId="{B4C69128-783C-4435-8AB9-D5828805F374}" type="presParOf" srcId="{CDC153DE-37DB-4123-98C7-B72D6D0F3E8B}" destId="{1F9AE69E-C936-4928-B3A3-4045BE457131}" srcOrd="0" destOrd="0" presId="urn:microsoft.com/office/officeart/2005/8/layout/process2"/>
    <dgm:cxn modelId="{1888EE13-3103-4A13-99A0-2EE613E0ACE3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</dgm:pt>
    <dgm:pt modelId="{707996B1-DE92-4CC3-970F-ACC228ED65D7}" type="pres">
      <dgm:prSet presAssocID="{9D1AC6B7-1179-464E-87AC-E6F438918B66}" presName="sibTrans" presStyleLbl="sibTrans2D1" presStyleIdx="4" presStyleCnt="6"/>
      <dgm:spPr/>
    </dgm:pt>
    <dgm:pt modelId="{6BA8BB53-DC6E-4164-A7A3-20BC56F391F4}" type="pres">
      <dgm:prSet presAssocID="{9D1AC6B7-1179-464E-87AC-E6F438918B66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7BC2350A-4C5E-4C97-A8FB-5A6160EA7D61}" type="presOf" srcId="{7794D6D2-3B30-47C1-A580-39276C699A97}" destId="{8119EE37-F1E4-45ED-9343-861F635C3113}" srcOrd="1" destOrd="0" presId="urn:microsoft.com/office/officeart/2005/8/layout/process2"/>
    <dgm:cxn modelId="{42CBE31F-7A34-464F-8A42-4E97088C6D80}" type="presOf" srcId="{785C784C-2569-49B7-9FE4-68008A9EA770}" destId="{9BFED145-4CBE-4987-A12F-BCFF08D76F15}" srcOrd="0" destOrd="0" presId="urn:microsoft.com/office/officeart/2005/8/layout/process2"/>
    <dgm:cxn modelId="{C96A1420-919B-48E5-941F-4080472143E7}" type="presOf" srcId="{21ED0677-B099-42F9-AA30-916A7804E94D}" destId="{1F9AE69E-C936-4928-B3A3-4045BE457131}" srcOrd="1" destOrd="0" presId="urn:microsoft.com/office/officeart/2005/8/layout/process2"/>
    <dgm:cxn modelId="{F0CF1D20-2156-47B5-9677-1E95851A266C}" type="presOf" srcId="{90AB6D96-1D58-495B-A452-0A4EF2B6FD87}" destId="{E9DDD27A-331D-4EFA-8070-8A71960CA79F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23D2725-60F7-4F7F-BC7F-EEDD419C88D7}" type="presOf" srcId="{90AB6D96-1D58-495B-A452-0A4EF2B6FD87}" destId="{AAB2C35A-DE9F-4762-AFC9-EFB4A23EC6D2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2C6F2137-9C94-4F0A-9917-10A6545C634A}" type="presOf" srcId="{41F82880-F20B-4DFB-8827-281B368267B6}" destId="{3B49B656-0C20-46E3-BCFD-16E5D130110E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2219B13C-83CE-4AA7-866A-1A58950882B5}" type="presOf" srcId="{9D1AC6B7-1179-464E-87AC-E6F438918B66}" destId="{707996B1-DE92-4CC3-970F-ACC228ED65D7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8C1AAA57-BCAC-474B-AADF-F6FF64970F46}" type="presOf" srcId="{FF701F21-169C-4945-995F-0E2A6D3DAF65}" destId="{3AD286E5-2E5E-4594-AF98-8AF459FD0CC2}" srcOrd="0" destOrd="0" presId="urn:microsoft.com/office/officeart/2005/8/layout/process2"/>
    <dgm:cxn modelId="{94E68C59-9702-45D7-94B6-BB022189584C}" type="presOf" srcId="{F66C46C4-7916-4880-9F62-4F5F53699436}" destId="{8770BEAF-FB34-4198-A30B-05CD1EE2C68A}" srcOrd="0" destOrd="0" presId="urn:microsoft.com/office/officeart/2005/8/layout/process2"/>
    <dgm:cxn modelId="{46B4015A-9316-430D-99FE-203A9E85A447}" type="presOf" srcId="{AB2DE35E-843F-4873-B312-6B20FA614132}" destId="{903182EB-AF4C-43EB-ABE3-CB7334285770}" srcOrd="0" destOrd="0" presId="urn:microsoft.com/office/officeart/2005/8/layout/process2"/>
    <dgm:cxn modelId="{1B7C1373-3E17-4B2A-99CB-AD71A0EC2B8F}" type="presOf" srcId="{9D1AC6B7-1179-464E-87AC-E6F438918B66}" destId="{6BA8BB53-DC6E-4164-A7A3-20BC56F391F4}" srcOrd="1" destOrd="0" presId="urn:microsoft.com/office/officeart/2005/8/layout/process2"/>
    <dgm:cxn modelId="{556C3179-D75E-47BE-B126-A9BC90FEF195}" type="presOf" srcId="{64A11EF8-E49C-455C-941B-80A37767E16F}" destId="{4A3693C7-C1FD-405E-88C0-15D2E003D8AE}" srcOrd="0" destOrd="0" presId="urn:microsoft.com/office/officeart/2005/8/layout/process2"/>
    <dgm:cxn modelId="{8DC88280-6ADE-4EBF-A7A5-58CE25A79CDC}" type="presOf" srcId="{7794D6D2-3B30-47C1-A580-39276C699A97}" destId="{C16CD6B6-C6C8-40EC-8B6D-4421D6C04EA2}" srcOrd="0" destOrd="0" presId="urn:microsoft.com/office/officeart/2005/8/layout/process2"/>
    <dgm:cxn modelId="{AA68A180-E7DE-4CE4-B9F2-6E6946C57202}" type="presOf" srcId="{D1371A3F-734C-4726-8465-767A0378CA5C}" destId="{FD05E470-81F3-458D-B8E8-94CA27AEB29C}" srcOrd="0" destOrd="0" presId="urn:microsoft.com/office/officeart/2005/8/layout/process2"/>
    <dgm:cxn modelId="{8FB0D287-7F05-4EED-91DB-13BC625CD94F}" type="presOf" srcId="{5F726685-EC23-402F-9886-0541DAB280D3}" destId="{D6D8C059-2895-48CD-88BD-8C0D70B1F69A}" srcOrd="1" destOrd="0" presId="urn:microsoft.com/office/officeart/2005/8/layout/process2"/>
    <dgm:cxn modelId="{1377BB8F-9C65-4F42-9E12-507E13516397}" type="presOf" srcId="{5F726685-EC23-402F-9886-0541DAB280D3}" destId="{B495304F-72BD-48C9-9FED-E1810BB25565}" srcOrd="0" destOrd="0" presId="urn:microsoft.com/office/officeart/2005/8/layout/process2"/>
    <dgm:cxn modelId="{6E435A91-4656-4041-95EB-2088206ADE7C}" type="presOf" srcId="{AB2DE35E-843F-4873-B312-6B20FA614132}" destId="{EC25B2BD-E299-4430-AACA-63B325FE8F46}" srcOrd="1" destOrd="0" presId="urn:microsoft.com/office/officeart/2005/8/layout/process2"/>
    <dgm:cxn modelId="{4E5FB197-F036-4489-BBBE-EAD8CEC03BC8}" type="presOf" srcId="{52A1DDCF-706E-498D-9EDB-822E5AC86F28}" destId="{A5F8D5B0-D2B2-467C-9348-020FF9E6D2DC}" srcOrd="0" destOrd="0" presId="urn:microsoft.com/office/officeart/2005/8/layout/process2"/>
    <dgm:cxn modelId="{33872FA4-367E-4C6E-8143-8CB1A0158865}" type="presOf" srcId="{4A3C96A7-C72E-4CCA-9FDF-05D4EE639A33}" destId="{724D2526-D969-4F99-AD26-B2BE655489D1}" srcOrd="0" destOrd="0" presId="urn:microsoft.com/office/officeart/2005/8/layout/process2"/>
    <dgm:cxn modelId="{E1F97EE9-339F-492A-941D-FFF4CCA4D536}" type="presOf" srcId="{21ED0677-B099-42F9-AA30-916A7804E94D}" destId="{CDC153DE-37DB-4123-98C7-B72D6D0F3E8B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B31EB331-1CD3-4B34-98C0-BACDB840C8F9}" type="presParOf" srcId="{4A3693C7-C1FD-405E-88C0-15D2E003D8AE}" destId="{3AD286E5-2E5E-4594-AF98-8AF459FD0CC2}" srcOrd="0" destOrd="0" presId="urn:microsoft.com/office/officeart/2005/8/layout/process2"/>
    <dgm:cxn modelId="{A8B6C117-283C-4903-B34C-838DE127798A}" type="presParOf" srcId="{4A3693C7-C1FD-405E-88C0-15D2E003D8AE}" destId="{B495304F-72BD-48C9-9FED-E1810BB25565}" srcOrd="1" destOrd="0" presId="urn:microsoft.com/office/officeart/2005/8/layout/process2"/>
    <dgm:cxn modelId="{8397E5B2-A1D9-4E0B-8D0C-E1CFAD53501B}" type="presParOf" srcId="{B495304F-72BD-48C9-9FED-E1810BB25565}" destId="{D6D8C059-2895-48CD-88BD-8C0D70B1F69A}" srcOrd="0" destOrd="0" presId="urn:microsoft.com/office/officeart/2005/8/layout/process2"/>
    <dgm:cxn modelId="{E9173F53-0ED0-4C59-B9E9-B286355AE9C6}" type="presParOf" srcId="{4A3693C7-C1FD-405E-88C0-15D2E003D8AE}" destId="{8770BEAF-FB34-4198-A30B-05CD1EE2C68A}" srcOrd="2" destOrd="0" presId="urn:microsoft.com/office/officeart/2005/8/layout/process2"/>
    <dgm:cxn modelId="{35744375-EE74-447F-A72E-F86281425FC4}" type="presParOf" srcId="{4A3693C7-C1FD-405E-88C0-15D2E003D8AE}" destId="{AAB2C35A-DE9F-4762-AFC9-EFB4A23EC6D2}" srcOrd="3" destOrd="0" presId="urn:microsoft.com/office/officeart/2005/8/layout/process2"/>
    <dgm:cxn modelId="{F6CC893C-6B14-47D6-9D7B-87699A9BC1C3}" type="presParOf" srcId="{AAB2C35A-DE9F-4762-AFC9-EFB4A23EC6D2}" destId="{E9DDD27A-331D-4EFA-8070-8A71960CA79F}" srcOrd="0" destOrd="0" presId="urn:microsoft.com/office/officeart/2005/8/layout/process2"/>
    <dgm:cxn modelId="{E5E49085-6547-4798-B0B0-BDAA2291B835}" type="presParOf" srcId="{4A3693C7-C1FD-405E-88C0-15D2E003D8AE}" destId="{3B49B656-0C20-46E3-BCFD-16E5D130110E}" srcOrd="4" destOrd="0" presId="urn:microsoft.com/office/officeart/2005/8/layout/process2"/>
    <dgm:cxn modelId="{8DC35B33-3742-4CED-9D2E-68A6FBAB6AD9}" type="presParOf" srcId="{4A3693C7-C1FD-405E-88C0-15D2E003D8AE}" destId="{C16CD6B6-C6C8-40EC-8B6D-4421D6C04EA2}" srcOrd="5" destOrd="0" presId="urn:microsoft.com/office/officeart/2005/8/layout/process2"/>
    <dgm:cxn modelId="{A8EE706B-74EF-41B4-9804-A8A81FDE1CBF}" type="presParOf" srcId="{C16CD6B6-C6C8-40EC-8B6D-4421D6C04EA2}" destId="{8119EE37-F1E4-45ED-9343-861F635C3113}" srcOrd="0" destOrd="0" presId="urn:microsoft.com/office/officeart/2005/8/layout/process2"/>
    <dgm:cxn modelId="{D364DB38-858F-438A-8810-BD97BBE1B947}" type="presParOf" srcId="{4A3693C7-C1FD-405E-88C0-15D2E003D8AE}" destId="{FD05E470-81F3-458D-B8E8-94CA27AEB29C}" srcOrd="6" destOrd="0" presId="urn:microsoft.com/office/officeart/2005/8/layout/process2"/>
    <dgm:cxn modelId="{8B6DE7FA-6661-410C-AEA7-104D01995DF8}" type="presParOf" srcId="{4A3693C7-C1FD-405E-88C0-15D2E003D8AE}" destId="{903182EB-AF4C-43EB-ABE3-CB7334285770}" srcOrd="7" destOrd="0" presId="urn:microsoft.com/office/officeart/2005/8/layout/process2"/>
    <dgm:cxn modelId="{43F8A06B-FCDB-4380-9E5C-CF92AD552F4F}" type="presParOf" srcId="{903182EB-AF4C-43EB-ABE3-CB7334285770}" destId="{EC25B2BD-E299-4430-AACA-63B325FE8F46}" srcOrd="0" destOrd="0" presId="urn:microsoft.com/office/officeart/2005/8/layout/process2"/>
    <dgm:cxn modelId="{C15E1F8C-8D2B-4772-ABF6-2C265E56153E}" type="presParOf" srcId="{4A3693C7-C1FD-405E-88C0-15D2E003D8AE}" destId="{A5F8D5B0-D2B2-467C-9348-020FF9E6D2DC}" srcOrd="8" destOrd="0" presId="urn:microsoft.com/office/officeart/2005/8/layout/process2"/>
    <dgm:cxn modelId="{D4F32C23-631A-497B-999D-92BA613F3E0C}" type="presParOf" srcId="{4A3693C7-C1FD-405E-88C0-15D2E003D8AE}" destId="{707996B1-DE92-4CC3-970F-ACC228ED65D7}" srcOrd="9" destOrd="0" presId="urn:microsoft.com/office/officeart/2005/8/layout/process2"/>
    <dgm:cxn modelId="{07E5952A-1706-4B0C-9121-780E745577B2}" type="presParOf" srcId="{707996B1-DE92-4CC3-970F-ACC228ED65D7}" destId="{6BA8BB53-DC6E-4164-A7A3-20BC56F391F4}" srcOrd="0" destOrd="0" presId="urn:microsoft.com/office/officeart/2005/8/layout/process2"/>
    <dgm:cxn modelId="{B4F35759-9389-448C-94DD-E37012E7907A}" type="presParOf" srcId="{4A3693C7-C1FD-405E-88C0-15D2E003D8AE}" destId="{9BFED145-4CBE-4987-A12F-BCFF08D76F15}" srcOrd="10" destOrd="0" presId="urn:microsoft.com/office/officeart/2005/8/layout/process2"/>
    <dgm:cxn modelId="{38A17B33-5682-4C6F-942B-D5998B001832}" type="presParOf" srcId="{4A3693C7-C1FD-405E-88C0-15D2E003D8AE}" destId="{CDC153DE-37DB-4123-98C7-B72D6D0F3E8B}" srcOrd="11" destOrd="0" presId="urn:microsoft.com/office/officeart/2005/8/layout/process2"/>
    <dgm:cxn modelId="{F8992185-2EA3-4628-8EFA-90A54947C1F7}" type="presParOf" srcId="{CDC153DE-37DB-4123-98C7-B72D6D0F3E8B}" destId="{1F9AE69E-C936-4928-B3A3-4045BE457131}" srcOrd="0" destOrd="0" presId="urn:microsoft.com/office/officeart/2005/8/layout/process2"/>
    <dgm:cxn modelId="{91126036-D5D4-44B3-805F-9F7E79AC453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</dgm:pt>
    <dgm:pt modelId="{FC13DB65-1C56-405B-B254-28B125E5C477}" type="pres">
      <dgm:prSet presAssocID="{C070C94C-CF1F-450D-BCC5-5B238537C1D8}" presName="sibTrans" presStyleLbl="sibTrans2D1" presStyleIdx="4" presStyleCnt="6"/>
      <dgm:spPr/>
    </dgm:pt>
    <dgm:pt modelId="{F30B53CE-2AA5-4215-B040-7F11BCA41D5E}" type="pres">
      <dgm:prSet presAssocID="{C070C94C-CF1F-450D-BCC5-5B238537C1D8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F04CDB06-8D5C-49D7-B8C3-366398FCD5FF}" type="presOf" srcId="{5F726685-EC23-402F-9886-0541DAB280D3}" destId="{B495304F-72BD-48C9-9FED-E1810BB25565}" srcOrd="0" destOrd="0" presId="urn:microsoft.com/office/officeart/2005/8/layout/process2"/>
    <dgm:cxn modelId="{BEABD511-6ADD-421A-9E7B-E4A287F2E108}" type="presOf" srcId="{21ED0677-B099-42F9-AA30-916A7804E94D}" destId="{CDC153DE-37DB-4123-98C7-B72D6D0F3E8B}" srcOrd="0" destOrd="0" presId="urn:microsoft.com/office/officeart/2005/8/layout/process2"/>
    <dgm:cxn modelId="{88F23F1E-8B14-4A4B-998A-17A9EC6C0FB0}" type="presOf" srcId="{7794D6D2-3B30-47C1-A580-39276C699A97}" destId="{8119EE37-F1E4-45ED-9343-861F635C3113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A764B39-EBC1-430E-80F8-06D1504ADCA0}" type="presOf" srcId="{7794D6D2-3B30-47C1-A580-39276C699A97}" destId="{C16CD6B6-C6C8-40EC-8B6D-4421D6C04EA2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BE9D203C-90F6-47E5-AFCB-16CE9A43053A}" type="presOf" srcId="{5F726685-EC23-402F-9886-0541DAB280D3}" destId="{D6D8C059-2895-48CD-88BD-8C0D70B1F69A}" srcOrd="1" destOrd="0" presId="urn:microsoft.com/office/officeart/2005/8/layout/process2"/>
    <dgm:cxn modelId="{6395373F-ADE6-4652-B3DC-2E03A97BDC8C}" type="presOf" srcId="{41F82880-F20B-4DFB-8827-281B368267B6}" destId="{3B49B656-0C20-46E3-BCFD-16E5D130110E}" srcOrd="0" destOrd="0" presId="urn:microsoft.com/office/officeart/2005/8/layout/process2"/>
    <dgm:cxn modelId="{C24A3D3F-51CD-47A8-B995-171446078785}" type="presOf" srcId="{21ED0677-B099-42F9-AA30-916A7804E94D}" destId="{1F9AE69E-C936-4928-B3A3-4045BE457131}" srcOrd="1" destOrd="0" presId="urn:microsoft.com/office/officeart/2005/8/layout/process2"/>
    <dgm:cxn modelId="{A97FC652-400F-492D-BFAC-A705D0195526}" type="presOf" srcId="{F66C46C4-7916-4880-9F62-4F5F53699436}" destId="{8770BEAF-FB34-4198-A30B-05CD1EE2C68A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28BF1260-5A6D-43FA-ADF2-ABD49975B992}" type="presOf" srcId="{AB2DE35E-843F-4873-B312-6B20FA614132}" destId="{EC25B2BD-E299-4430-AACA-63B325FE8F46}" srcOrd="1" destOrd="0" presId="urn:microsoft.com/office/officeart/2005/8/layout/process2"/>
    <dgm:cxn modelId="{3A81B961-1DDB-4F7A-9127-B4ED7667DE9F}" type="presOf" srcId="{EC9CCC94-5E2C-4C76-B928-ED81EAA8563E}" destId="{1AA1289D-7E81-40FC-B076-03D89BB2E4AA}" srcOrd="0" destOrd="0" presId="urn:microsoft.com/office/officeart/2005/8/layout/process2"/>
    <dgm:cxn modelId="{1D18DC6C-D7EA-4280-BDF6-7EDC340A69E7}" type="presOf" srcId="{90AB6D96-1D58-495B-A452-0A4EF2B6FD87}" destId="{E9DDD27A-331D-4EFA-8070-8A71960CA79F}" srcOrd="1" destOrd="0" presId="urn:microsoft.com/office/officeart/2005/8/layout/process2"/>
    <dgm:cxn modelId="{5974A570-4F0D-41D3-944A-51BCE62E7DEE}" type="presOf" srcId="{AB2DE35E-843F-4873-B312-6B20FA614132}" destId="{903182EB-AF4C-43EB-ABE3-CB7334285770}" srcOrd="0" destOrd="0" presId="urn:microsoft.com/office/officeart/2005/8/layout/process2"/>
    <dgm:cxn modelId="{E2D78DB3-60B3-40EA-9862-37EF56807EF9}" type="presOf" srcId="{FF701F21-169C-4945-995F-0E2A6D3DAF65}" destId="{3AD286E5-2E5E-4594-AF98-8AF459FD0CC2}" srcOrd="0" destOrd="0" presId="urn:microsoft.com/office/officeart/2005/8/layout/process2"/>
    <dgm:cxn modelId="{927C31B6-B0B6-4789-AD28-F0710FDCCC21}" type="presOf" srcId="{C070C94C-CF1F-450D-BCC5-5B238537C1D8}" destId="{FC13DB65-1C56-405B-B254-28B125E5C477}" srcOrd="0" destOrd="0" presId="urn:microsoft.com/office/officeart/2005/8/layout/process2"/>
    <dgm:cxn modelId="{6DB06EB7-FE42-4F79-A902-5C1011955046}" type="presOf" srcId="{64A11EF8-E49C-455C-941B-80A37767E16F}" destId="{4A3693C7-C1FD-405E-88C0-15D2E003D8AE}" srcOrd="0" destOrd="0" presId="urn:microsoft.com/office/officeart/2005/8/layout/process2"/>
    <dgm:cxn modelId="{BB1883C3-6DEB-4710-A9CE-873E85140DA4}" type="presOf" srcId="{D1371A3F-734C-4726-8465-767A0378CA5C}" destId="{FD05E470-81F3-458D-B8E8-94CA27AEB29C}" srcOrd="0" destOrd="0" presId="urn:microsoft.com/office/officeart/2005/8/layout/process2"/>
    <dgm:cxn modelId="{B6C422C6-DFEA-428C-978A-57956CC7D255}" type="presOf" srcId="{785C784C-2569-49B7-9FE4-68008A9EA770}" destId="{9BFED145-4CBE-4987-A12F-BCFF08D76F15}" srcOrd="0" destOrd="0" presId="urn:microsoft.com/office/officeart/2005/8/layout/process2"/>
    <dgm:cxn modelId="{1573B2D3-7673-4019-AA4D-3FC09821EFA0}" type="presOf" srcId="{90AB6D96-1D58-495B-A452-0A4EF2B6FD87}" destId="{AAB2C35A-DE9F-4762-AFC9-EFB4A23EC6D2}" srcOrd="0" destOrd="0" presId="urn:microsoft.com/office/officeart/2005/8/layout/process2"/>
    <dgm:cxn modelId="{F53D2EE0-CA04-4F8D-96AB-F3969A3F3F0B}" type="presOf" srcId="{C070C94C-CF1F-450D-BCC5-5B238537C1D8}" destId="{F30B53CE-2AA5-4215-B040-7F11BCA41D5E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3FE589FD-E012-45B9-9F6D-8E23DA24A732}" type="presOf" srcId="{4A3C96A7-C72E-4CCA-9FDF-05D4EE639A33}" destId="{724D2526-D969-4F99-AD26-B2BE655489D1}" srcOrd="0" destOrd="0" presId="urn:microsoft.com/office/officeart/2005/8/layout/process2"/>
    <dgm:cxn modelId="{9DF3F0D7-A8BF-42E5-A86C-810545CD5EA9}" type="presParOf" srcId="{4A3693C7-C1FD-405E-88C0-15D2E003D8AE}" destId="{3AD286E5-2E5E-4594-AF98-8AF459FD0CC2}" srcOrd="0" destOrd="0" presId="urn:microsoft.com/office/officeart/2005/8/layout/process2"/>
    <dgm:cxn modelId="{436FF09D-EFEB-4FE2-8AE2-5B5250ECAABB}" type="presParOf" srcId="{4A3693C7-C1FD-405E-88C0-15D2E003D8AE}" destId="{B495304F-72BD-48C9-9FED-E1810BB25565}" srcOrd="1" destOrd="0" presId="urn:microsoft.com/office/officeart/2005/8/layout/process2"/>
    <dgm:cxn modelId="{E249E45F-6B86-4D6C-958B-326571C3E9CA}" type="presParOf" srcId="{B495304F-72BD-48C9-9FED-E1810BB25565}" destId="{D6D8C059-2895-48CD-88BD-8C0D70B1F69A}" srcOrd="0" destOrd="0" presId="urn:microsoft.com/office/officeart/2005/8/layout/process2"/>
    <dgm:cxn modelId="{4658E1DF-51A3-4066-ACFE-82E1F9DE7997}" type="presParOf" srcId="{4A3693C7-C1FD-405E-88C0-15D2E003D8AE}" destId="{8770BEAF-FB34-4198-A30B-05CD1EE2C68A}" srcOrd="2" destOrd="0" presId="urn:microsoft.com/office/officeart/2005/8/layout/process2"/>
    <dgm:cxn modelId="{4AACAA64-6F23-408D-975D-F241A9B9F2FA}" type="presParOf" srcId="{4A3693C7-C1FD-405E-88C0-15D2E003D8AE}" destId="{AAB2C35A-DE9F-4762-AFC9-EFB4A23EC6D2}" srcOrd="3" destOrd="0" presId="urn:microsoft.com/office/officeart/2005/8/layout/process2"/>
    <dgm:cxn modelId="{C9E48A80-BF15-4673-A128-1222DD21477B}" type="presParOf" srcId="{AAB2C35A-DE9F-4762-AFC9-EFB4A23EC6D2}" destId="{E9DDD27A-331D-4EFA-8070-8A71960CA79F}" srcOrd="0" destOrd="0" presId="urn:microsoft.com/office/officeart/2005/8/layout/process2"/>
    <dgm:cxn modelId="{7129515D-C2B3-46E4-B36D-EC2C1E145AD8}" type="presParOf" srcId="{4A3693C7-C1FD-405E-88C0-15D2E003D8AE}" destId="{3B49B656-0C20-46E3-BCFD-16E5D130110E}" srcOrd="4" destOrd="0" presId="urn:microsoft.com/office/officeart/2005/8/layout/process2"/>
    <dgm:cxn modelId="{20E99570-FFAA-418F-986E-ABD163D0ABC8}" type="presParOf" srcId="{4A3693C7-C1FD-405E-88C0-15D2E003D8AE}" destId="{C16CD6B6-C6C8-40EC-8B6D-4421D6C04EA2}" srcOrd="5" destOrd="0" presId="urn:microsoft.com/office/officeart/2005/8/layout/process2"/>
    <dgm:cxn modelId="{2B6D4BC9-716D-4CD7-A596-15F063CD1A72}" type="presParOf" srcId="{C16CD6B6-C6C8-40EC-8B6D-4421D6C04EA2}" destId="{8119EE37-F1E4-45ED-9343-861F635C3113}" srcOrd="0" destOrd="0" presId="urn:microsoft.com/office/officeart/2005/8/layout/process2"/>
    <dgm:cxn modelId="{13386A78-976E-4704-BB29-428B0ACEAA25}" type="presParOf" srcId="{4A3693C7-C1FD-405E-88C0-15D2E003D8AE}" destId="{FD05E470-81F3-458D-B8E8-94CA27AEB29C}" srcOrd="6" destOrd="0" presId="urn:microsoft.com/office/officeart/2005/8/layout/process2"/>
    <dgm:cxn modelId="{A1774CD3-BA57-4655-BA9C-E56C3704FE3E}" type="presParOf" srcId="{4A3693C7-C1FD-405E-88C0-15D2E003D8AE}" destId="{903182EB-AF4C-43EB-ABE3-CB7334285770}" srcOrd="7" destOrd="0" presId="urn:microsoft.com/office/officeart/2005/8/layout/process2"/>
    <dgm:cxn modelId="{336229E0-0B67-4BCF-A249-F4FD88544BB3}" type="presParOf" srcId="{903182EB-AF4C-43EB-ABE3-CB7334285770}" destId="{EC25B2BD-E299-4430-AACA-63B325FE8F46}" srcOrd="0" destOrd="0" presId="urn:microsoft.com/office/officeart/2005/8/layout/process2"/>
    <dgm:cxn modelId="{6795849B-8798-4A68-B799-506120246757}" type="presParOf" srcId="{4A3693C7-C1FD-405E-88C0-15D2E003D8AE}" destId="{1AA1289D-7E81-40FC-B076-03D89BB2E4AA}" srcOrd="8" destOrd="0" presId="urn:microsoft.com/office/officeart/2005/8/layout/process2"/>
    <dgm:cxn modelId="{922076FA-24DA-4533-B092-F8718FED8E2E}" type="presParOf" srcId="{4A3693C7-C1FD-405E-88C0-15D2E003D8AE}" destId="{FC13DB65-1C56-405B-B254-28B125E5C477}" srcOrd="9" destOrd="0" presId="urn:microsoft.com/office/officeart/2005/8/layout/process2"/>
    <dgm:cxn modelId="{8189E59D-13CB-404C-94CE-27987DED456C}" type="presParOf" srcId="{FC13DB65-1C56-405B-B254-28B125E5C477}" destId="{F30B53CE-2AA5-4215-B040-7F11BCA41D5E}" srcOrd="0" destOrd="0" presId="urn:microsoft.com/office/officeart/2005/8/layout/process2"/>
    <dgm:cxn modelId="{CF7EA66F-2EB9-4726-BB5A-C86F4809C31F}" type="presParOf" srcId="{4A3693C7-C1FD-405E-88C0-15D2E003D8AE}" destId="{9BFED145-4CBE-4987-A12F-BCFF08D76F15}" srcOrd="10" destOrd="0" presId="urn:microsoft.com/office/officeart/2005/8/layout/process2"/>
    <dgm:cxn modelId="{F974750E-C332-45CC-B08E-6918F28B7190}" type="presParOf" srcId="{4A3693C7-C1FD-405E-88C0-15D2E003D8AE}" destId="{CDC153DE-37DB-4123-98C7-B72D6D0F3E8B}" srcOrd="11" destOrd="0" presId="urn:microsoft.com/office/officeart/2005/8/layout/process2"/>
    <dgm:cxn modelId="{4EDE8638-A55E-45E0-9AB4-774C80E19A20}" type="presParOf" srcId="{CDC153DE-37DB-4123-98C7-B72D6D0F3E8B}" destId="{1F9AE69E-C936-4928-B3A3-4045BE457131}" srcOrd="0" destOrd="0" presId="urn:microsoft.com/office/officeart/2005/8/layout/process2"/>
    <dgm:cxn modelId="{7AF3A6DD-8A20-42E1-BFEB-533CB0801ED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Model Optimization</a:t>
          </a:r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</dgm:pt>
    <dgm:pt modelId="{B495304F-72BD-48C9-9FED-E1810BB25565}" type="pres">
      <dgm:prSet presAssocID="{5F726685-EC23-402F-9886-0541DAB280D3}" presName="sibTrans" presStyleLbl="sibTrans2D1" presStyleIdx="0" presStyleCnt="6"/>
      <dgm:spPr/>
    </dgm:pt>
    <dgm:pt modelId="{D6D8C059-2895-48CD-88BD-8C0D70B1F69A}" type="pres">
      <dgm:prSet presAssocID="{5F726685-EC23-402F-9886-0541DAB280D3}" presName="connectorText" presStyleLbl="sibTrans2D1" presStyleIdx="0" presStyleCnt="6"/>
      <dgm:spPr/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</dgm:pt>
    <dgm:pt modelId="{AAB2C35A-DE9F-4762-AFC9-EFB4A23EC6D2}" type="pres">
      <dgm:prSet presAssocID="{90AB6D96-1D58-495B-A452-0A4EF2B6FD87}" presName="sibTrans" presStyleLbl="sibTrans2D1" presStyleIdx="1" presStyleCnt="6"/>
      <dgm:spPr/>
    </dgm:pt>
    <dgm:pt modelId="{E9DDD27A-331D-4EFA-8070-8A71960CA79F}" type="pres">
      <dgm:prSet presAssocID="{90AB6D96-1D58-495B-A452-0A4EF2B6FD87}" presName="connectorText" presStyleLbl="sibTrans2D1" presStyleIdx="1" presStyleCnt="6"/>
      <dgm:spPr/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</dgm:pt>
    <dgm:pt modelId="{C16CD6B6-C6C8-40EC-8B6D-4421D6C04EA2}" type="pres">
      <dgm:prSet presAssocID="{7794D6D2-3B30-47C1-A580-39276C699A97}" presName="sibTrans" presStyleLbl="sibTrans2D1" presStyleIdx="2" presStyleCnt="6"/>
      <dgm:spPr/>
    </dgm:pt>
    <dgm:pt modelId="{8119EE37-F1E4-45ED-9343-861F635C3113}" type="pres">
      <dgm:prSet presAssocID="{7794D6D2-3B30-47C1-A580-39276C699A97}" presName="connectorText" presStyleLbl="sibTrans2D1" presStyleIdx="2" presStyleCnt="6"/>
      <dgm:spPr/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</dgm:pt>
    <dgm:pt modelId="{903182EB-AF4C-43EB-ABE3-CB7334285770}" type="pres">
      <dgm:prSet presAssocID="{AB2DE35E-843F-4873-B312-6B20FA614132}" presName="sibTrans" presStyleLbl="sibTrans2D1" presStyleIdx="3" presStyleCnt="6"/>
      <dgm:spPr/>
    </dgm:pt>
    <dgm:pt modelId="{EC25B2BD-E299-4430-AACA-63B325FE8F46}" type="pres">
      <dgm:prSet presAssocID="{AB2DE35E-843F-4873-B312-6B20FA614132}" presName="connectorText" presStyleLbl="sibTrans2D1" presStyleIdx="3" presStyleCnt="6"/>
      <dgm:spPr/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</dgm:pt>
    <dgm:pt modelId="{707996B1-DE92-4CC3-970F-ACC228ED65D7}" type="pres">
      <dgm:prSet presAssocID="{9D1AC6B7-1179-464E-87AC-E6F438918B66}" presName="sibTrans" presStyleLbl="sibTrans2D1" presStyleIdx="4" presStyleCnt="6"/>
      <dgm:spPr/>
    </dgm:pt>
    <dgm:pt modelId="{6BA8BB53-DC6E-4164-A7A3-20BC56F391F4}" type="pres">
      <dgm:prSet presAssocID="{9D1AC6B7-1179-464E-87AC-E6F438918B66}" presName="connectorText" presStyleLbl="sibTrans2D1" presStyleIdx="4" presStyleCnt="6"/>
      <dgm:spPr/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</dgm:pt>
    <dgm:pt modelId="{CDC153DE-37DB-4123-98C7-B72D6D0F3E8B}" type="pres">
      <dgm:prSet presAssocID="{21ED0677-B099-42F9-AA30-916A7804E94D}" presName="sibTrans" presStyleLbl="sibTrans2D1" presStyleIdx="5" presStyleCnt="6"/>
      <dgm:spPr/>
    </dgm:pt>
    <dgm:pt modelId="{1F9AE69E-C936-4928-B3A3-4045BE457131}" type="pres">
      <dgm:prSet presAssocID="{21ED0677-B099-42F9-AA30-916A7804E94D}" presName="connectorText" presStyleLbl="sibTrans2D1" presStyleIdx="5" presStyleCnt="6"/>
      <dgm:spPr/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</dgm:pt>
  </dgm:ptLst>
  <dgm:cxnLst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C1277907-C458-40EC-AEEF-3B0AEEBF95E4}" type="presOf" srcId="{64A11EF8-E49C-455C-941B-80A37767E16F}" destId="{4A3693C7-C1FD-405E-88C0-15D2E003D8AE}" srcOrd="0" destOrd="0" presId="urn:microsoft.com/office/officeart/2005/8/layout/process2"/>
    <dgm:cxn modelId="{721E2C10-D7A0-4442-BA47-5ADB618F23A6}" type="presOf" srcId="{785C784C-2569-49B7-9FE4-68008A9EA770}" destId="{9BFED145-4CBE-4987-A12F-BCFF08D76F15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84885F22-4164-4279-A0DE-23B5A4B13B7E}" type="presOf" srcId="{90AB6D96-1D58-495B-A452-0A4EF2B6FD87}" destId="{AAB2C35A-DE9F-4762-AFC9-EFB4A23EC6D2}" srcOrd="0" destOrd="0" presId="urn:microsoft.com/office/officeart/2005/8/layout/process2"/>
    <dgm:cxn modelId="{66BC4E2C-C662-456E-95A6-015E6948E350}" type="presOf" srcId="{90AB6D96-1D58-495B-A452-0A4EF2B6FD87}" destId="{E9DDD27A-331D-4EFA-8070-8A71960CA79F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9B13BD2E-D1DD-4C6E-8A2E-B5E5B08D9F09}" type="presOf" srcId="{FF701F21-169C-4945-995F-0E2A6D3DAF65}" destId="{3AD286E5-2E5E-4594-AF98-8AF459FD0CC2}" srcOrd="0" destOrd="0" presId="urn:microsoft.com/office/officeart/2005/8/layout/process2"/>
    <dgm:cxn modelId="{9DC8BD37-8DC9-4BF5-8A7F-C4BBCF3071CA}" type="presOf" srcId="{5F726685-EC23-402F-9886-0541DAB280D3}" destId="{B495304F-72BD-48C9-9FED-E1810BB25565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96D9983D-33B7-47B4-9E04-E20E65BB7214}" type="presOf" srcId="{F66C46C4-7916-4880-9F62-4F5F53699436}" destId="{8770BEAF-FB34-4198-A30B-05CD1EE2C68A}" srcOrd="0" destOrd="0" presId="urn:microsoft.com/office/officeart/2005/8/layout/process2"/>
    <dgm:cxn modelId="{56D9284B-6618-4959-90CA-30977EBD5B73}" type="presOf" srcId="{7794D6D2-3B30-47C1-A580-39276C699A97}" destId="{C16CD6B6-C6C8-40EC-8B6D-4421D6C04EA2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56387E5D-9A08-402E-9140-1A244CA77FFF}" type="presOf" srcId="{41F82880-F20B-4DFB-8827-281B368267B6}" destId="{3B49B656-0C20-46E3-BCFD-16E5D130110E}" srcOrd="0" destOrd="0" presId="urn:microsoft.com/office/officeart/2005/8/layout/process2"/>
    <dgm:cxn modelId="{9F41798F-97A9-4F4F-B905-386D4B761E0D}" type="presOf" srcId="{21ED0677-B099-42F9-AA30-916A7804E94D}" destId="{1F9AE69E-C936-4928-B3A3-4045BE457131}" srcOrd="1" destOrd="0" presId="urn:microsoft.com/office/officeart/2005/8/layout/process2"/>
    <dgm:cxn modelId="{20210B9A-2B26-46BA-A549-2D8E8D55C67F}" type="presOf" srcId="{9D1AC6B7-1179-464E-87AC-E6F438918B66}" destId="{6BA8BB53-DC6E-4164-A7A3-20BC56F391F4}" srcOrd="1" destOrd="0" presId="urn:microsoft.com/office/officeart/2005/8/layout/process2"/>
    <dgm:cxn modelId="{F698089B-92C8-428A-B8FE-FD46E33D39AD}" type="presOf" srcId="{AB2DE35E-843F-4873-B312-6B20FA614132}" destId="{EC25B2BD-E299-4430-AACA-63B325FE8F46}" srcOrd="1" destOrd="0" presId="urn:microsoft.com/office/officeart/2005/8/layout/process2"/>
    <dgm:cxn modelId="{34EE1D9C-100C-43E4-B5DF-D8478CBB1871}" type="presOf" srcId="{5F726685-EC23-402F-9886-0541DAB280D3}" destId="{D6D8C059-2895-48CD-88BD-8C0D70B1F69A}" srcOrd="1" destOrd="0" presId="urn:microsoft.com/office/officeart/2005/8/layout/process2"/>
    <dgm:cxn modelId="{71A14CB4-D55D-41EB-8883-AF6E06355B67}" type="presOf" srcId="{21ED0677-B099-42F9-AA30-916A7804E94D}" destId="{CDC153DE-37DB-4123-98C7-B72D6D0F3E8B}" srcOrd="0" destOrd="0" presId="urn:microsoft.com/office/officeart/2005/8/layout/process2"/>
    <dgm:cxn modelId="{AFABD6C7-415C-40CF-A35B-F26AB5CF79AC}" type="presOf" srcId="{AB2DE35E-843F-4873-B312-6B20FA614132}" destId="{903182EB-AF4C-43EB-ABE3-CB7334285770}" srcOrd="0" destOrd="0" presId="urn:microsoft.com/office/officeart/2005/8/layout/process2"/>
    <dgm:cxn modelId="{147883CC-1053-4222-9FEA-7CDEDFD6A630}" type="presOf" srcId="{4A3C96A7-C72E-4CCA-9FDF-05D4EE639A33}" destId="{724D2526-D969-4F99-AD26-B2BE655489D1}" srcOrd="0" destOrd="0" presId="urn:microsoft.com/office/officeart/2005/8/layout/process2"/>
    <dgm:cxn modelId="{BE5477DA-808C-4845-A2C1-3BC042794C01}" type="presOf" srcId="{7794D6D2-3B30-47C1-A580-39276C699A97}" destId="{8119EE37-F1E4-45ED-9343-861F635C3113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D922D9EA-E453-41F1-AFB1-1AE8C16A8609}" type="presOf" srcId="{D1371A3F-734C-4726-8465-767A0378CA5C}" destId="{FD05E470-81F3-458D-B8E8-94CA27AEB29C}" srcOrd="0" destOrd="0" presId="urn:microsoft.com/office/officeart/2005/8/layout/process2"/>
    <dgm:cxn modelId="{DD39CFEC-1320-4CE1-8E11-94300BE9E9FF}" type="presOf" srcId="{52A1DDCF-706E-498D-9EDB-822E5AC86F28}" destId="{A5F8D5B0-D2B2-467C-9348-020FF9E6D2DC}" srcOrd="0" destOrd="0" presId="urn:microsoft.com/office/officeart/2005/8/layout/process2"/>
    <dgm:cxn modelId="{0DE8A1FE-2AA1-4B10-98A7-6F7902F7EA52}" type="presOf" srcId="{9D1AC6B7-1179-464E-87AC-E6F438918B66}" destId="{707996B1-DE92-4CC3-970F-ACC228ED65D7}" srcOrd="0" destOrd="0" presId="urn:microsoft.com/office/officeart/2005/8/layout/process2"/>
    <dgm:cxn modelId="{38526119-9005-4E77-B922-24CBE9459B8E}" type="presParOf" srcId="{4A3693C7-C1FD-405E-88C0-15D2E003D8AE}" destId="{3AD286E5-2E5E-4594-AF98-8AF459FD0CC2}" srcOrd="0" destOrd="0" presId="urn:microsoft.com/office/officeart/2005/8/layout/process2"/>
    <dgm:cxn modelId="{8D24ED6A-E029-45FD-8C21-4CA817E92AA0}" type="presParOf" srcId="{4A3693C7-C1FD-405E-88C0-15D2E003D8AE}" destId="{B495304F-72BD-48C9-9FED-E1810BB25565}" srcOrd="1" destOrd="0" presId="urn:microsoft.com/office/officeart/2005/8/layout/process2"/>
    <dgm:cxn modelId="{2652D6BC-A0FA-45F1-892E-6616877923CD}" type="presParOf" srcId="{B495304F-72BD-48C9-9FED-E1810BB25565}" destId="{D6D8C059-2895-48CD-88BD-8C0D70B1F69A}" srcOrd="0" destOrd="0" presId="urn:microsoft.com/office/officeart/2005/8/layout/process2"/>
    <dgm:cxn modelId="{0BF4192B-A24E-4575-8BC3-DB62B0725028}" type="presParOf" srcId="{4A3693C7-C1FD-405E-88C0-15D2E003D8AE}" destId="{8770BEAF-FB34-4198-A30B-05CD1EE2C68A}" srcOrd="2" destOrd="0" presId="urn:microsoft.com/office/officeart/2005/8/layout/process2"/>
    <dgm:cxn modelId="{9B9F63AE-6439-4E26-A45A-87998C77418B}" type="presParOf" srcId="{4A3693C7-C1FD-405E-88C0-15D2E003D8AE}" destId="{AAB2C35A-DE9F-4762-AFC9-EFB4A23EC6D2}" srcOrd="3" destOrd="0" presId="urn:microsoft.com/office/officeart/2005/8/layout/process2"/>
    <dgm:cxn modelId="{A1089394-5E0F-41CD-8018-A729B9F60790}" type="presParOf" srcId="{AAB2C35A-DE9F-4762-AFC9-EFB4A23EC6D2}" destId="{E9DDD27A-331D-4EFA-8070-8A71960CA79F}" srcOrd="0" destOrd="0" presId="urn:microsoft.com/office/officeart/2005/8/layout/process2"/>
    <dgm:cxn modelId="{03704463-4FD1-4BD0-BABA-BF9806E715AF}" type="presParOf" srcId="{4A3693C7-C1FD-405E-88C0-15D2E003D8AE}" destId="{3B49B656-0C20-46E3-BCFD-16E5D130110E}" srcOrd="4" destOrd="0" presId="urn:microsoft.com/office/officeart/2005/8/layout/process2"/>
    <dgm:cxn modelId="{81AD1380-EF48-457E-BA04-3991764B58E3}" type="presParOf" srcId="{4A3693C7-C1FD-405E-88C0-15D2E003D8AE}" destId="{C16CD6B6-C6C8-40EC-8B6D-4421D6C04EA2}" srcOrd="5" destOrd="0" presId="urn:microsoft.com/office/officeart/2005/8/layout/process2"/>
    <dgm:cxn modelId="{23366F81-2E3A-4307-AFF0-79644636CB7A}" type="presParOf" srcId="{C16CD6B6-C6C8-40EC-8B6D-4421D6C04EA2}" destId="{8119EE37-F1E4-45ED-9343-861F635C3113}" srcOrd="0" destOrd="0" presId="urn:microsoft.com/office/officeart/2005/8/layout/process2"/>
    <dgm:cxn modelId="{A0114D78-34D0-4761-A7FD-F36788FAF566}" type="presParOf" srcId="{4A3693C7-C1FD-405E-88C0-15D2E003D8AE}" destId="{FD05E470-81F3-458D-B8E8-94CA27AEB29C}" srcOrd="6" destOrd="0" presId="urn:microsoft.com/office/officeart/2005/8/layout/process2"/>
    <dgm:cxn modelId="{3D5E1A65-46C3-435A-AAF3-61FDC7F681F7}" type="presParOf" srcId="{4A3693C7-C1FD-405E-88C0-15D2E003D8AE}" destId="{903182EB-AF4C-43EB-ABE3-CB7334285770}" srcOrd="7" destOrd="0" presId="urn:microsoft.com/office/officeart/2005/8/layout/process2"/>
    <dgm:cxn modelId="{09557619-41F0-4578-9AE8-9F9A126D021A}" type="presParOf" srcId="{903182EB-AF4C-43EB-ABE3-CB7334285770}" destId="{EC25B2BD-E299-4430-AACA-63B325FE8F46}" srcOrd="0" destOrd="0" presId="urn:microsoft.com/office/officeart/2005/8/layout/process2"/>
    <dgm:cxn modelId="{A839306B-3640-46A8-8E1B-3F6EB321A86E}" type="presParOf" srcId="{4A3693C7-C1FD-405E-88C0-15D2E003D8AE}" destId="{A5F8D5B0-D2B2-467C-9348-020FF9E6D2DC}" srcOrd="8" destOrd="0" presId="urn:microsoft.com/office/officeart/2005/8/layout/process2"/>
    <dgm:cxn modelId="{4F880424-2684-420F-919B-172C3231E74F}" type="presParOf" srcId="{4A3693C7-C1FD-405E-88C0-15D2E003D8AE}" destId="{707996B1-DE92-4CC3-970F-ACC228ED65D7}" srcOrd="9" destOrd="0" presId="urn:microsoft.com/office/officeart/2005/8/layout/process2"/>
    <dgm:cxn modelId="{F349BB72-4FA9-4E42-A795-41F2ED736AF8}" type="presParOf" srcId="{707996B1-DE92-4CC3-970F-ACC228ED65D7}" destId="{6BA8BB53-DC6E-4164-A7A3-20BC56F391F4}" srcOrd="0" destOrd="0" presId="urn:microsoft.com/office/officeart/2005/8/layout/process2"/>
    <dgm:cxn modelId="{AD029200-3224-4933-BF99-AEBF7753683D}" type="presParOf" srcId="{4A3693C7-C1FD-405E-88C0-15D2E003D8AE}" destId="{9BFED145-4CBE-4987-A12F-BCFF08D76F15}" srcOrd="10" destOrd="0" presId="urn:microsoft.com/office/officeart/2005/8/layout/process2"/>
    <dgm:cxn modelId="{ED0310CD-FB5C-44BB-BE60-6C0BA08579A9}" type="presParOf" srcId="{4A3693C7-C1FD-405E-88C0-15D2E003D8AE}" destId="{CDC153DE-37DB-4123-98C7-B72D6D0F3E8B}" srcOrd="11" destOrd="0" presId="urn:microsoft.com/office/officeart/2005/8/layout/process2"/>
    <dgm:cxn modelId="{F15DF1B3-9AFF-425A-A2F5-6F43F1E39B16}" type="presParOf" srcId="{CDC153DE-37DB-4123-98C7-B72D6D0F3E8B}" destId="{1F9AE69E-C936-4928-B3A3-4045BE457131}" srcOrd="0" destOrd="0" presId="urn:microsoft.com/office/officeart/2005/8/layout/process2"/>
    <dgm:cxn modelId="{EF86B0A7-4E02-49C4-9BB5-7200556DE57A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A020F-78EE-4518-951D-96227440E682}">
      <dsp:nvSpPr>
        <dsp:cNvPr id="0" name=""/>
        <dsp:cNvSpPr/>
      </dsp:nvSpPr>
      <dsp:spPr>
        <a:xfrm>
          <a:off x="1912448" y="316686"/>
          <a:ext cx="4297528" cy="4297528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ML Orchestration</a:t>
          </a:r>
        </a:p>
      </dsp:txBody>
      <dsp:txXfrm>
        <a:off x="4154325" y="1039080"/>
        <a:ext cx="1381348" cy="920898"/>
      </dsp:txXfrm>
    </dsp:sp>
    <dsp:sp modelId="{66CBA928-4EA1-4519-ACE6-5B7B8CA82DD7}">
      <dsp:nvSpPr>
        <dsp:cNvPr id="0" name=""/>
        <dsp:cNvSpPr/>
      </dsp:nvSpPr>
      <dsp:spPr>
        <a:xfrm>
          <a:off x="1949284" y="431287"/>
          <a:ext cx="4297528" cy="42975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ML Health</a:t>
          </a:r>
        </a:p>
      </dsp:txBody>
      <dsp:txXfrm>
        <a:off x="4717097" y="2394848"/>
        <a:ext cx="1279026" cy="1023221"/>
      </dsp:txXfrm>
    </dsp:sp>
    <dsp:sp modelId="{2C74C547-11B9-4B06-A977-1F186AF4AF40}">
      <dsp:nvSpPr>
        <dsp:cNvPr id="0" name=""/>
        <dsp:cNvSpPr/>
      </dsp:nvSpPr>
      <dsp:spPr>
        <a:xfrm>
          <a:off x="1852078" y="501889"/>
          <a:ext cx="4297528" cy="42975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Business Impact</a:t>
          </a:r>
        </a:p>
      </dsp:txBody>
      <dsp:txXfrm>
        <a:off x="3386909" y="3520391"/>
        <a:ext cx="1227865" cy="1125543"/>
      </dsp:txXfrm>
    </dsp:sp>
    <dsp:sp modelId="{B18C9FA5-6542-4689-9EC0-DFFE5CF874F7}">
      <dsp:nvSpPr>
        <dsp:cNvPr id="0" name=""/>
        <dsp:cNvSpPr/>
      </dsp:nvSpPr>
      <dsp:spPr>
        <a:xfrm>
          <a:off x="1754872" y="431287"/>
          <a:ext cx="4297528" cy="42975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Governance</a:t>
          </a:r>
        </a:p>
      </dsp:txBody>
      <dsp:txXfrm>
        <a:off x="2005561" y="2394848"/>
        <a:ext cx="1279026" cy="1023221"/>
      </dsp:txXfrm>
    </dsp:sp>
    <dsp:sp modelId="{2B9EE280-15DE-4037-8A4A-211C62D74D1B}">
      <dsp:nvSpPr>
        <dsp:cNvPr id="0" name=""/>
        <dsp:cNvSpPr/>
      </dsp:nvSpPr>
      <dsp:spPr>
        <a:xfrm>
          <a:off x="1791708" y="316686"/>
          <a:ext cx="4297528" cy="42975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CI / CD</a:t>
          </a:r>
        </a:p>
      </dsp:txBody>
      <dsp:txXfrm>
        <a:off x="2466011" y="1039080"/>
        <a:ext cx="1381348" cy="920898"/>
      </dsp:txXfrm>
    </dsp:sp>
    <dsp:sp modelId="{58CA2F89-5C22-45E6-8229-F02E0AFAEB40}">
      <dsp:nvSpPr>
        <dsp:cNvPr id="0" name=""/>
        <dsp:cNvSpPr/>
      </dsp:nvSpPr>
      <dsp:spPr>
        <a:xfrm>
          <a:off x="1646208" y="50649"/>
          <a:ext cx="4829603" cy="482960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B4144-8531-42FA-AC7C-E611007B2538}">
      <dsp:nvSpPr>
        <dsp:cNvPr id="0" name=""/>
        <dsp:cNvSpPr/>
      </dsp:nvSpPr>
      <dsp:spPr>
        <a:xfrm>
          <a:off x="1683543" y="165212"/>
          <a:ext cx="4829603" cy="482960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5AF5-A6AF-45E1-9E08-A05E78F07E36}">
      <dsp:nvSpPr>
        <dsp:cNvPr id="0" name=""/>
        <dsp:cNvSpPr/>
      </dsp:nvSpPr>
      <dsp:spPr>
        <a:xfrm>
          <a:off x="1586040" y="236030"/>
          <a:ext cx="4829603" cy="482960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917C-BBD0-45A0-B2E8-CCFF2925A2F5}">
      <dsp:nvSpPr>
        <dsp:cNvPr id="0" name=""/>
        <dsp:cNvSpPr/>
      </dsp:nvSpPr>
      <dsp:spPr>
        <a:xfrm>
          <a:off x="1488537" y="165212"/>
          <a:ext cx="4829603" cy="482960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64C7-EEAD-442D-878F-4CB6242C378D}">
      <dsp:nvSpPr>
        <dsp:cNvPr id="0" name=""/>
        <dsp:cNvSpPr/>
      </dsp:nvSpPr>
      <dsp:spPr>
        <a:xfrm>
          <a:off x="1525873" y="50649"/>
          <a:ext cx="4829603" cy="482960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1D121-E0B2-4170-93B4-4909C84F690B}">
      <dsp:nvSpPr>
        <dsp:cNvPr id="0" name=""/>
        <dsp:cNvSpPr/>
      </dsp:nvSpPr>
      <dsp:spPr>
        <a:xfrm>
          <a:off x="0" y="856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Writing Code for specific requirement / functionality</a:t>
          </a:r>
        </a:p>
      </dsp:txBody>
      <dsp:txXfrm>
        <a:off x="29700" y="38269"/>
        <a:ext cx="7095371" cy="549000"/>
      </dsp:txXfrm>
    </dsp:sp>
    <dsp:sp modelId="{48AB8973-E628-4E5D-85E9-5F564111863A}">
      <dsp:nvSpPr>
        <dsp:cNvPr id="0" name=""/>
        <dsp:cNvSpPr/>
      </dsp:nvSpPr>
      <dsp:spPr>
        <a:xfrm>
          <a:off x="0" y="66304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Writing Unit test cases for each functionality and block to cover all boundary condition</a:t>
          </a:r>
        </a:p>
      </dsp:txBody>
      <dsp:txXfrm>
        <a:off x="29700" y="692749"/>
        <a:ext cx="7095371" cy="549000"/>
      </dsp:txXfrm>
    </dsp:sp>
    <dsp:sp modelId="{934A589F-E910-46CF-9D31-6723E2477E7E}">
      <dsp:nvSpPr>
        <dsp:cNvPr id="0" name=""/>
        <dsp:cNvSpPr/>
      </dsp:nvSpPr>
      <dsp:spPr>
        <a:xfrm>
          <a:off x="0" y="131752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Peer review the code and make sure code meets the  standard and best practices	</a:t>
          </a:r>
        </a:p>
      </dsp:txBody>
      <dsp:txXfrm>
        <a:off x="29700" y="1347229"/>
        <a:ext cx="7095371" cy="549000"/>
      </dsp:txXfrm>
    </dsp:sp>
    <dsp:sp modelId="{8B63B929-DEA4-417B-95A5-5794F46F971B}">
      <dsp:nvSpPr>
        <dsp:cNvPr id="0" name=""/>
        <dsp:cNvSpPr/>
      </dsp:nvSpPr>
      <dsp:spPr>
        <a:xfrm>
          <a:off x="0" y="197200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Code is approved to check-in to repository / version control</a:t>
          </a:r>
        </a:p>
      </dsp:txBody>
      <dsp:txXfrm>
        <a:off x="29700" y="2001709"/>
        <a:ext cx="7095371" cy="549000"/>
      </dsp:txXfrm>
    </dsp:sp>
    <dsp:sp modelId="{A6B48C43-B53C-4E69-B694-7FC9EAB835ED}">
      <dsp:nvSpPr>
        <dsp:cNvPr id="0" name=""/>
        <dsp:cNvSpPr/>
      </dsp:nvSpPr>
      <dsp:spPr>
        <a:xfrm>
          <a:off x="0" y="262648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Approved code is merged with main / feature branch for release rollover.</a:t>
          </a:r>
        </a:p>
      </dsp:txBody>
      <dsp:txXfrm>
        <a:off x="29700" y="2656189"/>
        <a:ext cx="7095371" cy="549000"/>
      </dsp:txXfrm>
    </dsp:sp>
    <dsp:sp modelId="{6300EE60-5EBD-4189-B9CA-0BC57F7E76B7}">
      <dsp:nvSpPr>
        <dsp:cNvPr id="0" name=""/>
        <dsp:cNvSpPr/>
      </dsp:nvSpPr>
      <dsp:spPr>
        <a:xfrm>
          <a:off x="0" y="328097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Release the feature / main branch for Testing.</a:t>
          </a:r>
        </a:p>
      </dsp:txBody>
      <dsp:txXfrm>
        <a:off x="29700" y="3310670"/>
        <a:ext cx="7095371" cy="549000"/>
      </dsp:txXfrm>
    </dsp:sp>
    <dsp:sp modelId="{3A3B7AA4-4122-48DC-9DB3-9A0A1EEFEF7A}">
      <dsp:nvSpPr>
        <dsp:cNvPr id="0" name=""/>
        <dsp:cNvSpPr/>
      </dsp:nvSpPr>
      <dsp:spPr>
        <a:xfrm>
          <a:off x="0" y="393545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Move the Tested version to production.</a:t>
          </a:r>
        </a:p>
      </dsp:txBody>
      <dsp:txXfrm>
        <a:off x="29700" y="3965150"/>
        <a:ext cx="7095371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Model Optimization</a:t>
          </a:r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459844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246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1210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24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62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9338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512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Devops</a:t>
            </a:r>
            <a:r>
              <a:rPr lang="en-GB" dirty="0"/>
              <a:t> – </a:t>
            </a:r>
            <a:r>
              <a:rPr lang="en-GB" dirty="0" err="1"/>
              <a:t>MLOps</a:t>
            </a:r>
            <a:endParaRPr lang="en-GB" dirty="0"/>
          </a:p>
          <a:p>
            <a:endParaRPr lang="en-GB" dirty="0"/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Data should always have business focus.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merges the expertise of operations team has the business knowledge and your data science team understands the data for more efficient ML that leverages both sets of skills.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The regulatory side of operations is a critical function. </a:t>
            </a:r>
            <a:r>
              <a:rPr lang="en-GB" dirty="0" err="1"/>
              <a:t>MLOps</a:t>
            </a:r>
            <a:r>
              <a:rPr lang="en-GB" dirty="0"/>
              <a:t> puts your operations team at the forefront of new regulations and best practices.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999867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i="0" u="none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85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172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82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496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95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9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490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693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5317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6053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4226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/>
              <a:t>MLOps</a:t>
            </a:r>
            <a:r>
              <a:rPr lang="en-GB" dirty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7972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3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845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631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20.png"/><Relationship Id="rId21" Type="http://schemas.openxmlformats.org/officeDocument/2006/relationships/image" Target="../media/image43.png"/><Relationship Id="rId34" Type="http://schemas.openxmlformats.org/officeDocument/2006/relationships/image" Target="../media/image56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image" Target="../media/image19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4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sv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openxmlformats.org/officeDocument/2006/relationships/image" Target="../media/image49.png"/><Relationship Id="rId30" Type="http://schemas.openxmlformats.org/officeDocument/2006/relationships/image" Target="../media/image52.svg"/><Relationship Id="rId8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59.sv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5" Type="http://schemas.openxmlformats.org/officeDocument/2006/relationships/image" Target="../media/image54.svg"/><Relationship Id="rId10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inRajS/Data-AI-Summit-2020" TargetMode="External"/><Relationship Id="rId2" Type="http://schemas.openxmlformats.org/officeDocument/2006/relationships/hyperlink" Target="https://mlflow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nitinrajs" TargetMode="External"/><Relationship Id="rId4" Type="http://schemas.openxmlformats.org/officeDocument/2006/relationships/hyperlink" Target="https://uk.linkedin.com/in/nagarajsengoda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MLOPs Using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Nagaraj Sengodan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Senior Technical Manager, HCL Technologies</a:t>
            </a:r>
            <a:endParaRPr dirty="0"/>
          </a:p>
        </p:txBody>
      </p:sp>
      <p:sp>
        <p:nvSpPr>
          <p:cNvPr id="4" name="Google Shape;107;p20">
            <a:extLst>
              <a:ext uri="{FF2B5EF4-FFF2-40B4-BE49-F238E27FC236}">
                <a16:creationId xmlns:a16="http://schemas.microsoft.com/office/drawing/2014/main" id="{0DBC9DF0-774C-44D6-AF0A-F367E20D5EDF}"/>
              </a:ext>
            </a:extLst>
          </p:cNvPr>
          <p:cNvSpPr txBox="1">
            <a:spLocks/>
          </p:cNvSpPr>
          <p:nvPr/>
        </p:nvSpPr>
        <p:spPr>
          <a:xfrm>
            <a:off x="469226" y="5379219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Nitin Raj Soundararajan</a:t>
            </a:r>
          </a:p>
          <a:p>
            <a:pPr marL="0" indent="0"/>
            <a:r>
              <a:rPr lang="en-GB" dirty="0"/>
              <a:t>Technical Consultant, Cognizant Worldwide Limited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226938235"/>
              </p:ext>
            </p:extLst>
          </p:nvPr>
        </p:nvGraphicFramePr>
        <p:xfrm>
          <a:off x="4209492" y="1564593"/>
          <a:ext cx="7154771" cy="4552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3024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8224917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73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35945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53867482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946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79544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2350024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8789" y="811354"/>
            <a:ext cx="5600348" cy="14080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9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78109905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75345" y="811354"/>
            <a:ext cx="5413089" cy="31694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57172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386225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1929681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38178" y="5910704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Works deterministically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8504" y="5910704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Changing based on data…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5755607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1992" y="5376611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u="sng" dirty="0"/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7282" y="811354"/>
            <a:ext cx="5413089" cy="4459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8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2760825" y="2592916"/>
            <a:ext cx="6549420" cy="131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635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A platform for the Complete Machine Learning Lifecycle</a:t>
            </a:r>
            <a:endParaRPr dirty="0"/>
          </a:p>
        </p:txBody>
      </p:sp>
      <p:pic>
        <p:nvPicPr>
          <p:cNvPr id="2" name="Google Shape;844;p62">
            <a:extLst>
              <a:ext uri="{FF2B5EF4-FFF2-40B4-BE49-F238E27FC236}">
                <a16:creationId xmlns:a16="http://schemas.microsoft.com/office/drawing/2014/main" id="{9096F5B3-2D6E-4B9A-B987-7B05114E74F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371" y="1163184"/>
            <a:ext cx="3655733" cy="156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MLFlow</a:t>
            </a:r>
            <a:r>
              <a:rPr lang="en-US" dirty="0"/>
              <a:t> Components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B13E44-72C0-46C2-A40D-B8137F3043CF}"/>
              </a:ext>
            </a:extLst>
          </p:cNvPr>
          <p:cNvGrpSpPr/>
          <p:nvPr/>
        </p:nvGrpSpPr>
        <p:grpSpPr>
          <a:xfrm>
            <a:off x="1670819" y="1357314"/>
            <a:ext cx="3540001" cy="4598860"/>
            <a:chOff x="1793062" y="1188248"/>
            <a:chExt cx="3540001" cy="459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F72D49-402B-46A9-B324-7F3DD122CDDA}"/>
                </a:ext>
              </a:extLst>
            </p:cNvPr>
            <p:cNvGrpSpPr/>
            <p:nvPr/>
          </p:nvGrpSpPr>
          <p:grpSpPr>
            <a:xfrm>
              <a:off x="1793062" y="1188248"/>
              <a:ext cx="3540001" cy="4598860"/>
              <a:chOff x="1065212" y="1470385"/>
              <a:chExt cx="3540001" cy="4598860"/>
            </a:xfrm>
          </p:grpSpPr>
          <p:sp>
            <p:nvSpPr>
              <p:cNvPr id="17" name="Flowchart: Manual Operation 14">
                <a:extLst>
                  <a:ext uri="{FF2B5EF4-FFF2-40B4-BE49-F238E27FC236}">
                    <a16:creationId xmlns:a16="http://schemas.microsoft.com/office/drawing/2014/main" id="{F3F5EBD5-57B0-4D2E-A7B6-836CD66CF74E}"/>
                  </a:ext>
                </a:extLst>
              </p:cNvPr>
              <p:cNvSpPr/>
              <p:nvPr/>
            </p:nvSpPr>
            <p:spPr>
              <a:xfrm rot="14944063">
                <a:off x="2381974" y="2816763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574260-A14C-4949-8848-0731F8B5CBA1}"/>
                  </a:ext>
                </a:extLst>
              </p:cNvPr>
              <p:cNvGrpSpPr/>
              <p:nvPr/>
            </p:nvGrpSpPr>
            <p:grpSpPr>
              <a:xfrm>
                <a:off x="3481213" y="2512824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9B3BBCC5-C2E2-4FD3-8D8A-9ABC4F0614F7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4ECE2EC0-512D-4F34-9E41-CDA841E1FB1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9" name="Pie 26">
                    <a:extLst>
                      <a:ext uri="{FF2B5EF4-FFF2-40B4-BE49-F238E27FC236}">
                        <a16:creationId xmlns:a16="http://schemas.microsoft.com/office/drawing/2014/main" id="{9CA9A6E3-FB9A-49CA-BE8E-26BBF2F88E34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5" cy="1355885"/>
                  </a:xfrm>
                  <a:prstGeom prst="pie">
                    <a:avLst>
                      <a:gd name="adj1" fmla="val 11405608"/>
                      <a:gd name="adj2" fmla="val 7343618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AC3C8AA-04A0-4691-A7DB-22FF8494DFCB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10216678-3ACA-456F-8757-F2AF7616AB3C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9079092A-AE4E-435C-B04A-578BFB6A65E1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1" name="Flowchart: Manual Operation 14">
                <a:extLst>
                  <a:ext uri="{FF2B5EF4-FFF2-40B4-BE49-F238E27FC236}">
                    <a16:creationId xmlns:a16="http://schemas.microsoft.com/office/drawing/2014/main" id="{E9847D6B-2AEA-4505-849D-4117BD05629F}"/>
                  </a:ext>
                </a:extLst>
              </p:cNvPr>
              <p:cNvSpPr/>
              <p:nvPr/>
            </p:nvSpPr>
            <p:spPr>
              <a:xfrm rot="12844616">
                <a:off x="1849328" y="2241618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48696FD-1D7B-4DC4-AAAA-287D5B67FC38}"/>
                  </a:ext>
                </a:extLst>
              </p:cNvPr>
              <p:cNvGrpSpPr/>
              <p:nvPr/>
            </p:nvGrpSpPr>
            <p:grpSpPr>
              <a:xfrm>
                <a:off x="2594309" y="1470385"/>
                <a:ext cx="1124000" cy="1124000"/>
                <a:chOff x="3263277" y="1249681"/>
                <a:chExt cx="1358537" cy="135853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2339822-82EB-4832-B74D-B4C6F8711EB1}"/>
                    </a:ext>
                  </a:extLst>
                </p:cNvPr>
                <p:cNvGrpSpPr/>
                <p:nvPr/>
              </p:nvGrpSpPr>
              <p:grpSpPr>
                <a:xfrm>
                  <a:off x="3263277" y="1249681"/>
                  <a:ext cx="1358537" cy="1358537"/>
                  <a:chOff x="6103917" y="1221531"/>
                  <a:chExt cx="1358537" cy="1358537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CA765B33-81DC-44A8-A43B-911CC4272769}"/>
                      </a:ext>
                    </a:extLst>
                  </p:cNvPr>
                  <p:cNvSpPr/>
                  <p:nvPr/>
                </p:nvSpPr>
                <p:spPr>
                  <a:xfrm>
                    <a:off x="6103917" y="1221531"/>
                    <a:ext cx="1358537" cy="135853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3" name="Pie 11">
                    <a:extLst>
                      <a:ext uri="{FF2B5EF4-FFF2-40B4-BE49-F238E27FC236}">
                        <a16:creationId xmlns:a16="http://schemas.microsoft.com/office/drawing/2014/main" id="{ECB0336F-DE7D-4904-8EEE-3EFF95F9DE6F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6" cy="1355886"/>
                  </a:xfrm>
                  <a:prstGeom prst="pie">
                    <a:avLst>
                      <a:gd name="adj1" fmla="val 9295070"/>
                      <a:gd name="adj2" fmla="val 51776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62B5FAF7-56A6-4855-A2FF-76E70C034BEC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D4F1F9E0-B0FE-4B2A-B569-8E4B59957947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EC848245-B451-4D25-8255-A05A3D56C652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5" name="Flowchart: Manual Operation 14">
                <a:extLst>
                  <a:ext uri="{FF2B5EF4-FFF2-40B4-BE49-F238E27FC236}">
                    <a16:creationId xmlns:a16="http://schemas.microsoft.com/office/drawing/2014/main" id="{97A50C5C-A84D-4B11-B410-E33BC0F84451}"/>
                  </a:ext>
                </a:extLst>
              </p:cNvPr>
              <p:cNvSpPr/>
              <p:nvPr/>
            </p:nvSpPr>
            <p:spPr>
              <a:xfrm rot="17606420" flipH="1">
                <a:off x="2393421" y="3500961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8E4A3A7-B26E-4522-8CC6-3AB6E75313A5}"/>
                  </a:ext>
                </a:extLst>
              </p:cNvPr>
              <p:cNvGrpSpPr/>
              <p:nvPr/>
            </p:nvGrpSpPr>
            <p:grpSpPr>
              <a:xfrm rot="5400000" flipH="1">
                <a:off x="3477414" y="3893479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6D411BA-ADC1-4C2C-8352-0C63FD1C73BD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1A56A4F-72C3-42F4-8E77-52BF71C1316F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7" name="Pie 46">
                    <a:extLst>
                      <a:ext uri="{FF2B5EF4-FFF2-40B4-BE49-F238E27FC236}">
                        <a16:creationId xmlns:a16="http://schemas.microsoft.com/office/drawing/2014/main" id="{2F6C138A-B9BC-48B2-8087-BC22874DBCB9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5921601"/>
                      <a:gd name="adj2" fmla="val 1743188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EBFAEAA-C84D-46E3-81DC-DA62F651701F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0D3C299-82CF-490A-8894-BA8DEA3833E9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87464F02-E9DB-43E8-B99E-3B777C7EA180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7" name="Flowchart: Manual Operation 14">
                <a:extLst>
                  <a:ext uri="{FF2B5EF4-FFF2-40B4-BE49-F238E27FC236}">
                    <a16:creationId xmlns:a16="http://schemas.microsoft.com/office/drawing/2014/main" id="{08D39637-5C58-4B9B-9924-4E2941892A81}"/>
                  </a:ext>
                </a:extLst>
              </p:cNvPr>
              <p:cNvSpPr/>
              <p:nvPr/>
            </p:nvSpPr>
            <p:spPr>
              <a:xfrm rot="19555384" flipH="1">
                <a:off x="1867823" y="4125307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AB7CCD7-4FDF-4A1F-B9C4-E700C2AB166B}"/>
                  </a:ext>
                </a:extLst>
              </p:cNvPr>
              <p:cNvGrpSpPr/>
              <p:nvPr/>
            </p:nvGrpSpPr>
            <p:grpSpPr>
              <a:xfrm rot="5400000" flipH="1">
                <a:off x="2612803" y="4945245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93B9125-7872-4D7D-954D-9818A20C9DAF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FEACC94D-B89B-428A-9591-FC3FFE1534D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1" name="Pie 38">
                    <a:extLst>
                      <a:ext uri="{FF2B5EF4-FFF2-40B4-BE49-F238E27FC236}">
                        <a16:creationId xmlns:a16="http://schemas.microsoft.com/office/drawing/2014/main" id="{B29783D9-3668-4CFF-ACF3-7637578E5BC5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4452401"/>
                      <a:gd name="adj2" fmla="val 3129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4EAF5D4-8B6C-47F2-869B-085070ECB527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649035D8-51D4-4683-9A5D-5061EEA50A08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9C45FA5-EC24-4981-B56C-8FA51822AA68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AAF37B-AAF7-47FF-8B13-58ED1DCF5918}"/>
                  </a:ext>
                </a:extLst>
              </p:cNvPr>
              <p:cNvSpPr/>
              <p:nvPr/>
            </p:nvSpPr>
            <p:spPr>
              <a:xfrm>
                <a:off x="1065212" y="2823476"/>
                <a:ext cx="1899509" cy="18995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F58E071-E75B-4E2B-ABC8-F5A404E0E322}"/>
                  </a:ext>
                </a:extLst>
              </p:cNvPr>
              <p:cNvSpPr/>
              <p:nvPr/>
            </p:nvSpPr>
            <p:spPr>
              <a:xfrm>
                <a:off x="1240131" y="2999907"/>
                <a:ext cx="1546646" cy="1546646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2" name="Google Shape;227;p33">
              <a:extLst>
                <a:ext uri="{FF2B5EF4-FFF2-40B4-BE49-F238E27FC236}">
                  <a16:creationId xmlns:a16="http://schemas.microsoft.com/office/drawing/2014/main" id="{E602F578-EFD9-445B-B524-2E6A818D90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56692" y="2920762"/>
              <a:ext cx="1199969" cy="490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E937E6-9E54-4207-8544-9943BC77D198}"/>
                </a:ext>
              </a:extLst>
            </p:cNvPr>
            <p:cNvSpPr txBox="1"/>
            <p:nvPr/>
          </p:nvSpPr>
          <p:spPr>
            <a:xfrm>
              <a:off x="1996580" y="3403842"/>
              <a:ext cx="16246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FFFFFF"/>
                  </a:solidFill>
                  <a:effectLst/>
                  <a:latin typeface="+mj-lt"/>
                </a:rPr>
                <a:t>Machine Learning lifecycle</a:t>
              </a:r>
              <a:endParaRPr lang="en-GB" dirty="0">
                <a:latin typeface="+mj-lt"/>
              </a:endParaRPr>
            </a:p>
          </p:txBody>
        </p:sp>
        <p:sp>
          <p:nvSpPr>
            <p:cNvPr id="7" name="Beaker_F196" title="Icon of a scientific flask with liquid in it">
              <a:extLst>
                <a:ext uri="{FF2B5EF4-FFF2-40B4-BE49-F238E27FC236}">
                  <a16:creationId xmlns:a16="http://schemas.microsoft.com/office/drawing/2014/main" id="{0550380C-D399-423D-9A51-30BF5BFDF18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62419" y="2549426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rg" title="Icon of a bracket chart">
              <a:extLst>
                <a:ext uri="{FF2B5EF4-FFF2-40B4-BE49-F238E27FC236}">
                  <a16:creationId xmlns:a16="http://schemas.microsoft.com/office/drawing/2014/main" id="{74A5D264-D7AF-44C2-8400-6E0F427E3C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1649" y="5079651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11" name="Picture 2" descr="Free Kanban Boards - Issue Tracker | GitKraken Boards">
              <a:extLst>
                <a:ext uri="{FF2B5EF4-FFF2-40B4-BE49-F238E27FC236}">
                  <a16:creationId xmlns:a16="http://schemas.microsoft.com/office/drawing/2014/main" id="{BDD15699-C71C-4A6D-AE63-F6C6F2ECA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49" y="1492281"/>
              <a:ext cx="488996" cy="4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haring, network, framework, connection, model, structure icon">
              <a:extLst>
                <a:ext uri="{FF2B5EF4-FFF2-40B4-BE49-F238E27FC236}">
                  <a16:creationId xmlns:a16="http://schemas.microsoft.com/office/drawing/2014/main" id="{D0F83C81-D3F2-46B9-99CA-E3AAD9E36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263" y="3927062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2527BD-83CF-4F03-992C-2C8DB610147E}"/>
              </a:ext>
            </a:extLst>
          </p:cNvPr>
          <p:cNvSpPr txBox="1"/>
          <p:nvPr/>
        </p:nvSpPr>
        <p:spPr>
          <a:xfrm>
            <a:off x="4601011" y="1396093"/>
            <a:ext cx="609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Tracking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Record and query experiments: code, data, config, and results</a:t>
            </a:r>
            <a:endParaRPr lang="en-GB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AA12F22-963E-47BE-A4ED-4BD91FC4A264}"/>
              </a:ext>
            </a:extLst>
          </p:cNvPr>
          <p:cNvSpPr txBox="1"/>
          <p:nvPr/>
        </p:nvSpPr>
        <p:spPr>
          <a:xfrm>
            <a:off x="5213658" y="2568549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Projects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Package data science code in a format to reproduce runs on any platform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99B4E-6C71-471E-A4BA-E0D1FB5F4BE7}"/>
              </a:ext>
            </a:extLst>
          </p:cNvPr>
          <p:cNvSpPr txBox="1"/>
          <p:nvPr/>
        </p:nvSpPr>
        <p:spPr>
          <a:xfrm>
            <a:off x="5242215" y="3956428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Models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Deploy machine learning models in diverse serving environments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E157A-D0A9-4061-8919-F0E477CAA729}"/>
              </a:ext>
            </a:extLst>
          </p:cNvPr>
          <p:cNvSpPr txBox="1"/>
          <p:nvPr/>
        </p:nvSpPr>
        <p:spPr>
          <a:xfrm>
            <a:off x="4717769" y="5356635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Registry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Store, annotate, discover, and manage models in a central repository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1F7C2A8-8F51-4BF8-AA7D-6D6C04DD1739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B11B4D3-4F59-4911-A6BC-49C9D03858CA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196E00-6E46-4270-8660-7F6E92E1D936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485EA25-BD3D-4DD5-8B69-0EB3EB90036B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9" name="Beaker_F196" title="Icon of a scientific flask with liquid in it">
            <a:extLst>
              <a:ext uri="{FF2B5EF4-FFF2-40B4-BE49-F238E27FC236}">
                <a16:creationId xmlns:a16="http://schemas.microsoft.com/office/drawing/2014/main" id="{CEC29145-AB04-421C-8AD3-60814C689E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50AFC51-D936-4E31-87DD-499FD4CC475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1" name="org" title="Icon of a bracket chart">
            <a:extLst>
              <a:ext uri="{FF2B5EF4-FFF2-40B4-BE49-F238E27FC236}">
                <a16:creationId xmlns:a16="http://schemas.microsoft.com/office/drawing/2014/main" id="{4E40A880-6CF3-4135-95A6-54D1A97449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72" name="Picture 2" descr="Free Kanban Boards - Issue Tracker | GitKraken Boards">
            <a:extLst>
              <a:ext uri="{FF2B5EF4-FFF2-40B4-BE49-F238E27FC236}">
                <a16:creationId xmlns:a16="http://schemas.microsoft.com/office/drawing/2014/main" id="{7B929AB2-9665-432D-96C8-C3468B0F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66276D15-A2E4-4AF1-A627-85BEC493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7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C138575-B29C-D944-AF9A-4520845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895" y="1649976"/>
            <a:ext cx="1580921" cy="3361958"/>
          </a:xfrm>
          <a:prstGeom prst="rect">
            <a:avLst/>
          </a:prstGeom>
        </p:spPr>
      </p:pic>
      <p:pic>
        <p:nvPicPr>
          <p:cNvPr id="3076" name="Picture 4" descr="Vector Files Icon - Download Free Vectors, Clipart Graphics &amp; Vector Art">
            <a:extLst>
              <a:ext uri="{FF2B5EF4-FFF2-40B4-BE49-F238E27FC236}">
                <a16:creationId xmlns:a16="http://schemas.microsoft.com/office/drawing/2014/main" id="{B806CA78-8925-4D09-BC4B-187E935E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88" y="2845099"/>
            <a:ext cx="1032131" cy="103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17" y="151479"/>
            <a:ext cx="11259966" cy="992188"/>
          </a:xfrm>
        </p:spPr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Workflow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00BFA0-9D8C-E449-8863-3CAF65C8A7ED}"/>
              </a:ext>
            </a:extLst>
          </p:cNvPr>
          <p:cNvGrpSpPr/>
          <p:nvPr/>
        </p:nvGrpSpPr>
        <p:grpSpPr>
          <a:xfrm>
            <a:off x="19400" y="1569559"/>
            <a:ext cx="1032131" cy="4647381"/>
            <a:chOff x="19400" y="1569560"/>
            <a:chExt cx="1025015" cy="46153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417112-65F2-401D-B75F-23536DA635FD}"/>
                </a:ext>
              </a:extLst>
            </p:cNvPr>
            <p:cNvSpPr/>
            <p:nvPr/>
          </p:nvSpPr>
          <p:spPr bwMode="auto">
            <a:xfrm>
              <a:off x="19400" y="473049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F78C99-62F2-4D7F-9FCE-B7B185D6D443}"/>
                </a:ext>
              </a:extLst>
            </p:cNvPr>
            <p:cNvSpPr/>
            <p:nvPr/>
          </p:nvSpPr>
          <p:spPr bwMode="auto">
            <a:xfrm>
              <a:off x="19400" y="379368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FE95FB6-1BA3-4241-958F-0BDAAF78E4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15" y="1569560"/>
              <a:ext cx="0" cy="461534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B0707C-C370-442A-A137-9224E45F61A8}"/>
                </a:ext>
              </a:extLst>
            </p:cNvPr>
            <p:cNvSpPr/>
            <p:nvPr/>
          </p:nvSpPr>
          <p:spPr bwMode="auto">
            <a:xfrm>
              <a:off x="19400" y="285688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Beaker_F196" title="Icon of a scientific flask with liquid in it">
              <a:extLst>
                <a:ext uri="{FF2B5EF4-FFF2-40B4-BE49-F238E27FC236}">
                  <a16:creationId xmlns:a16="http://schemas.microsoft.com/office/drawing/2014/main" id="{B1F3804D-9959-409E-B379-CB8E7BC1A9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1244" y="3058580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5B3B9C-8DC4-4C19-A2CD-87E12A21D50C}"/>
                </a:ext>
              </a:extLst>
            </p:cNvPr>
            <p:cNvSpPr/>
            <p:nvPr/>
          </p:nvSpPr>
          <p:spPr bwMode="auto">
            <a:xfrm>
              <a:off x="19400" y="192007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3" name="org" title="Icon of a bracket chart">
              <a:extLst>
                <a:ext uri="{FF2B5EF4-FFF2-40B4-BE49-F238E27FC236}">
                  <a16:creationId xmlns:a16="http://schemas.microsoft.com/office/drawing/2014/main" id="{A25F5B14-6CA0-4B88-A9F1-7B0EC0044F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5760" y="5017147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2050" name="Picture 2" descr="Free Kanban Boards - Issue Tracker | GitKraken Boards">
              <a:extLst>
                <a:ext uri="{FF2B5EF4-FFF2-40B4-BE49-F238E27FC236}">
                  <a16:creationId xmlns:a16="http://schemas.microsoft.com/office/drawing/2014/main" id="{96D67D17-A484-422E-A945-698B7D3A5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83" y="2088502"/>
              <a:ext cx="495863" cy="49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haring, network, framework, connection, model, structure icon">
              <a:extLst>
                <a:ext uri="{FF2B5EF4-FFF2-40B4-BE49-F238E27FC236}">
                  <a16:creationId xmlns:a16="http://schemas.microsoft.com/office/drawing/2014/main" id="{40389CEE-3B25-4B31-8D63-7C513544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56" y="4009493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250C6-9D27-CB42-9703-6362987322D8}"/>
              </a:ext>
            </a:extLst>
          </p:cNvPr>
          <p:cNvGrpSpPr/>
          <p:nvPr/>
        </p:nvGrpSpPr>
        <p:grpSpPr>
          <a:xfrm>
            <a:off x="2197895" y="2301668"/>
            <a:ext cx="1788827" cy="2015152"/>
            <a:chOff x="2942179" y="1916572"/>
            <a:chExt cx="2001440" cy="2254665"/>
          </a:xfrm>
        </p:grpSpPr>
        <p:sp>
          <p:nvSpPr>
            <p:cNvPr id="107" name="Flowchart: Card 106">
              <a:extLst>
                <a:ext uri="{FF2B5EF4-FFF2-40B4-BE49-F238E27FC236}">
                  <a16:creationId xmlns:a16="http://schemas.microsoft.com/office/drawing/2014/main" id="{6C6AD603-975B-4432-B4A8-46F9F8DDD56A}"/>
                </a:ext>
              </a:extLst>
            </p:cNvPr>
            <p:cNvSpPr/>
            <p:nvPr/>
          </p:nvSpPr>
          <p:spPr>
            <a:xfrm rot="5400000">
              <a:off x="2815566" y="2043185"/>
              <a:ext cx="2254665" cy="2001440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FCEAF0C-53BE-4143-828D-412BBFAE1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0150" y="2973022"/>
              <a:ext cx="1698625" cy="805758"/>
            </a:xfrm>
            <a:prstGeom prst="rect">
              <a:avLst/>
            </a:prstGeom>
          </p:spPr>
        </p:pic>
        <p:pic>
          <p:nvPicPr>
            <p:cNvPr id="108" name="Google Shape;226;p33">
              <a:extLst>
                <a:ext uri="{FF2B5EF4-FFF2-40B4-BE49-F238E27FC236}">
                  <a16:creationId xmlns:a16="http://schemas.microsoft.com/office/drawing/2014/main" id="{3EECCF5D-800B-4D3E-AB4F-3D3E2D6D8E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84975" y="2026316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CC08642-4CEE-8845-8C4E-2B2B02098D7F}"/>
                </a:ext>
              </a:extLst>
            </p:cNvPr>
            <p:cNvSpPr txBox="1"/>
            <p:nvPr/>
          </p:nvSpPr>
          <p:spPr>
            <a:xfrm>
              <a:off x="3518807" y="2354280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Models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" name="Half-frame 11">
            <a:extLst>
              <a:ext uri="{FF2B5EF4-FFF2-40B4-BE49-F238E27FC236}">
                <a16:creationId xmlns:a16="http://schemas.microsoft.com/office/drawing/2014/main" id="{F17C85B5-DBB2-5E4A-9C33-44DFC32E6788}"/>
              </a:ext>
            </a:extLst>
          </p:cNvPr>
          <p:cNvSpPr/>
          <p:nvPr/>
        </p:nvSpPr>
        <p:spPr>
          <a:xfrm rot="8353724">
            <a:off x="10316855" y="1879730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E26CBE-9F4E-AB40-BEBC-D4379F43F6BB}"/>
              </a:ext>
            </a:extLst>
          </p:cNvPr>
          <p:cNvGrpSpPr/>
          <p:nvPr/>
        </p:nvGrpSpPr>
        <p:grpSpPr>
          <a:xfrm>
            <a:off x="4176460" y="2207611"/>
            <a:ext cx="2076904" cy="2254665"/>
            <a:chOff x="4898054" y="2301668"/>
            <a:chExt cx="2076904" cy="2254665"/>
          </a:xfrm>
        </p:grpSpPr>
        <p:sp>
          <p:nvSpPr>
            <p:cNvPr id="22" name="Flowchart: Card 106">
              <a:extLst>
                <a:ext uri="{FF2B5EF4-FFF2-40B4-BE49-F238E27FC236}">
                  <a16:creationId xmlns:a16="http://schemas.microsoft.com/office/drawing/2014/main" id="{3D539B2B-B5F0-AF42-B86B-4895693D01D5}"/>
                </a:ext>
              </a:extLst>
            </p:cNvPr>
            <p:cNvSpPr/>
            <p:nvPr/>
          </p:nvSpPr>
          <p:spPr>
            <a:xfrm rot="5400000">
              <a:off x="4809173" y="2390549"/>
              <a:ext cx="2254665" cy="2076904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Google Shape;226;p33">
              <a:extLst>
                <a:ext uri="{FF2B5EF4-FFF2-40B4-BE49-F238E27FC236}">
                  <a16:creationId xmlns:a16="http://schemas.microsoft.com/office/drawing/2014/main" id="{174676FC-51F9-174F-8685-A1F410390CF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7574" y="2411411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ADA7328-A6DF-7542-BD37-67CFABBD45E6}"/>
                </a:ext>
              </a:extLst>
            </p:cNvPr>
            <p:cNvSpPr txBox="1"/>
            <p:nvPr/>
          </p:nvSpPr>
          <p:spPr>
            <a:xfrm>
              <a:off x="5357574" y="2775414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Tracking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A25266-0F35-E248-8E8B-258F55F6A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2976" y="3122419"/>
              <a:ext cx="1977784" cy="1366997"/>
            </a:xfrm>
            <a:prstGeom prst="rect">
              <a:avLst/>
            </a:prstGeom>
          </p:spPr>
        </p:pic>
      </p:grpSp>
      <p:sp>
        <p:nvSpPr>
          <p:cNvPr id="29" name="Flowchart: Card 106">
            <a:extLst>
              <a:ext uri="{FF2B5EF4-FFF2-40B4-BE49-F238E27FC236}">
                <a16:creationId xmlns:a16="http://schemas.microsoft.com/office/drawing/2014/main" id="{754464D5-EEC9-3A4F-A1CB-995F12729E67}"/>
              </a:ext>
            </a:extLst>
          </p:cNvPr>
          <p:cNvSpPr/>
          <p:nvPr/>
        </p:nvSpPr>
        <p:spPr>
          <a:xfrm rot="5400000">
            <a:off x="6351490" y="1374327"/>
            <a:ext cx="4056795" cy="3921234"/>
          </a:xfrm>
          <a:prstGeom prst="flowChartPunchedCa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oogle Shape;226;p33">
            <a:extLst>
              <a:ext uri="{FF2B5EF4-FFF2-40B4-BE49-F238E27FC236}">
                <a16:creationId xmlns:a16="http://schemas.microsoft.com/office/drawing/2014/main" id="{6F57F995-857D-7A47-9143-3932264657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5898" y="1528708"/>
            <a:ext cx="974707" cy="3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4">
            <a:extLst>
              <a:ext uri="{FF2B5EF4-FFF2-40B4-BE49-F238E27FC236}">
                <a16:creationId xmlns:a16="http://schemas.microsoft.com/office/drawing/2014/main" id="{01DDA897-192A-E843-B422-C18FDC88BC97}"/>
              </a:ext>
            </a:extLst>
          </p:cNvPr>
          <p:cNvSpPr txBox="1"/>
          <p:nvPr/>
        </p:nvSpPr>
        <p:spPr>
          <a:xfrm>
            <a:off x="7477238" y="194060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Model Registry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9D5A9C-FB7E-EB45-97D8-753FEF47FA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885"/>
          <a:stretch/>
        </p:blipFill>
        <p:spPr>
          <a:xfrm>
            <a:off x="6461283" y="2723048"/>
            <a:ext cx="3840641" cy="1923171"/>
          </a:xfrm>
          <a:prstGeom prst="rect">
            <a:avLst/>
          </a:prstGeom>
        </p:spPr>
      </p:pic>
      <p:sp>
        <p:nvSpPr>
          <p:cNvPr id="36" name="Half-frame 35">
            <a:extLst>
              <a:ext uri="{FF2B5EF4-FFF2-40B4-BE49-F238E27FC236}">
                <a16:creationId xmlns:a16="http://schemas.microsoft.com/office/drawing/2014/main" id="{A645510F-8907-AD48-B549-3B048D722B25}"/>
              </a:ext>
            </a:extLst>
          </p:cNvPr>
          <p:cNvSpPr/>
          <p:nvPr/>
        </p:nvSpPr>
        <p:spPr>
          <a:xfrm rot="8353724">
            <a:off x="1630300" y="3224443"/>
            <a:ext cx="417537" cy="417537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Half-frame 36">
            <a:extLst>
              <a:ext uri="{FF2B5EF4-FFF2-40B4-BE49-F238E27FC236}">
                <a16:creationId xmlns:a16="http://schemas.microsoft.com/office/drawing/2014/main" id="{BE261B32-FE49-E64B-A68E-59258F295332}"/>
              </a:ext>
            </a:extLst>
          </p:cNvPr>
          <p:cNvSpPr/>
          <p:nvPr/>
        </p:nvSpPr>
        <p:spPr>
          <a:xfrm rot="8353724">
            <a:off x="10320395" y="25637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-frame 37">
            <a:extLst>
              <a:ext uri="{FF2B5EF4-FFF2-40B4-BE49-F238E27FC236}">
                <a16:creationId xmlns:a16="http://schemas.microsoft.com/office/drawing/2014/main" id="{6B6B3EF4-C6DC-2E41-A8D7-5C40C0A64A2D}"/>
              </a:ext>
            </a:extLst>
          </p:cNvPr>
          <p:cNvSpPr/>
          <p:nvPr/>
        </p:nvSpPr>
        <p:spPr>
          <a:xfrm rot="8353724">
            <a:off x="10302670" y="32052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-frame 38">
            <a:extLst>
              <a:ext uri="{FF2B5EF4-FFF2-40B4-BE49-F238E27FC236}">
                <a16:creationId xmlns:a16="http://schemas.microsoft.com/office/drawing/2014/main" id="{DEF047C1-D99B-8046-9667-7D4B31AB55DC}"/>
              </a:ext>
            </a:extLst>
          </p:cNvPr>
          <p:cNvSpPr/>
          <p:nvPr/>
        </p:nvSpPr>
        <p:spPr>
          <a:xfrm rot="8353724">
            <a:off x="10274312" y="3814871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Half-frame 39">
            <a:extLst>
              <a:ext uri="{FF2B5EF4-FFF2-40B4-BE49-F238E27FC236}">
                <a16:creationId xmlns:a16="http://schemas.microsoft.com/office/drawing/2014/main" id="{287B92DE-695E-FF48-AB67-C5EE7B662B97}"/>
              </a:ext>
            </a:extLst>
          </p:cNvPr>
          <p:cNvSpPr/>
          <p:nvPr/>
        </p:nvSpPr>
        <p:spPr>
          <a:xfrm rot="8353724">
            <a:off x="10256586" y="45201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0B671-2238-904C-B936-6A3FD1BB7908}"/>
              </a:ext>
            </a:extLst>
          </p:cNvPr>
          <p:cNvSpPr txBox="1"/>
          <p:nvPr/>
        </p:nvSpPr>
        <p:spPr>
          <a:xfrm>
            <a:off x="1110370" y="2807306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EB27EE-3F36-E349-A8DB-4C0024C4A291}"/>
              </a:ext>
            </a:extLst>
          </p:cNvPr>
          <p:cNvSpPr txBox="1"/>
          <p:nvPr/>
        </p:nvSpPr>
        <p:spPr>
          <a:xfrm>
            <a:off x="1397296" y="3099554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A82997-9E59-054B-A18F-B72F572BB89C}"/>
              </a:ext>
            </a:extLst>
          </p:cNvPr>
          <p:cNvCxnSpPr>
            <a:stCxn id="27" idx="3"/>
          </p:cNvCxnSpPr>
          <p:nvPr/>
        </p:nvCxnSpPr>
        <p:spPr>
          <a:xfrm>
            <a:off x="1468160" y="2938111"/>
            <a:ext cx="2086034" cy="329289"/>
          </a:xfrm>
          <a:prstGeom prst="curvedConnector3">
            <a:avLst>
              <a:gd name="adj1" fmla="val 96893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ADC629F-F71B-7147-90DE-46CA98ACDAF0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3839389" y="3605972"/>
            <a:ext cx="1681084" cy="477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9588049-8264-464E-900D-740103249193}"/>
              </a:ext>
            </a:extLst>
          </p:cNvPr>
          <p:cNvCxnSpPr>
            <a:cxnSpLocks/>
          </p:cNvCxnSpPr>
          <p:nvPr/>
        </p:nvCxnSpPr>
        <p:spPr>
          <a:xfrm flipV="1">
            <a:off x="5848597" y="3520240"/>
            <a:ext cx="840542" cy="5168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13BCF2-93C5-FC41-A6FD-E65D405DD7BB}"/>
              </a:ext>
            </a:extLst>
          </p:cNvPr>
          <p:cNvCxnSpPr/>
          <p:nvPr/>
        </p:nvCxnSpPr>
        <p:spPr>
          <a:xfrm>
            <a:off x="7155712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76E580-1035-AD40-BEF9-4C31E63D7609}"/>
              </a:ext>
            </a:extLst>
          </p:cNvPr>
          <p:cNvCxnSpPr/>
          <p:nvPr/>
        </p:nvCxnSpPr>
        <p:spPr>
          <a:xfrm>
            <a:off x="8065410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DDCD111-61AC-C348-A7F3-5E14F46B1124}"/>
              </a:ext>
            </a:extLst>
          </p:cNvPr>
          <p:cNvSpPr txBox="1"/>
          <p:nvPr/>
        </p:nvSpPr>
        <p:spPr>
          <a:xfrm>
            <a:off x="6601225" y="3583916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AB642E-5058-5644-AA6C-A6F527221144}"/>
              </a:ext>
            </a:extLst>
          </p:cNvPr>
          <p:cNvSpPr txBox="1"/>
          <p:nvPr/>
        </p:nvSpPr>
        <p:spPr>
          <a:xfrm>
            <a:off x="6593422" y="3982940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27E6B9-CDBF-0E4C-A1FE-DDA14584CC0C}"/>
              </a:ext>
            </a:extLst>
          </p:cNvPr>
          <p:cNvSpPr txBox="1"/>
          <p:nvPr/>
        </p:nvSpPr>
        <p:spPr>
          <a:xfrm>
            <a:off x="6589938" y="4426831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5151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Tracking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B8C2103-307A-DF4B-A138-3579BED905C8}"/>
              </a:ext>
            </a:extLst>
          </p:cNvPr>
          <p:cNvSpPr/>
          <p:nvPr/>
        </p:nvSpPr>
        <p:spPr>
          <a:xfrm>
            <a:off x="10808055" y="4387077"/>
            <a:ext cx="805628" cy="8056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5" name="Google Shape;226;p33">
            <a:extLst>
              <a:ext uri="{FF2B5EF4-FFF2-40B4-BE49-F238E27FC236}">
                <a16:creationId xmlns:a16="http://schemas.microsoft.com/office/drawing/2014/main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630" y="1496276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4">
            <a:extLst>
              <a:ext uri="{FF2B5EF4-FFF2-40B4-BE49-F238E27FC236}">
                <a16:creationId xmlns:a16="http://schemas.microsoft.com/office/drawing/2014/main" id="{DC204B19-8C16-2446-B7F6-AC01B8F81D76}"/>
              </a:ext>
            </a:extLst>
          </p:cNvPr>
          <p:cNvSpPr txBox="1"/>
          <p:nvPr/>
        </p:nvSpPr>
        <p:spPr>
          <a:xfrm>
            <a:off x="5191908" y="2159869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Tracking Server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id="{24E6F582-35E6-6E47-B216-F8D205130393}"/>
              </a:ext>
            </a:extLst>
          </p:cNvPr>
          <p:cNvSpPr/>
          <p:nvPr/>
        </p:nvSpPr>
        <p:spPr>
          <a:xfrm>
            <a:off x="4194154" y="1413316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8" name="Graphic 10" descr="Closed book">
            <a:extLst>
              <a:ext uri="{FF2B5EF4-FFF2-40B4-BE49-F238E27FC236}">
                <a16:creationId xmlns:a16="http://schemas.microsoft.com/office/drawing/2014/main" id="{F9ED38BF-213C-1E4D-B5AD-20CA868E9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4887" y="1771560"/>
            <a:ext cx="914400" cy="914400"/>
          </a:xfrm>
          <a:prstGeom prst="rect">
            <a:avLst/>
          </a:prstGeom>
        </p:spPr>
      </p:pic>
      <p:pic>
        <p:nvPicPr>
          <p:cNvPr id="59" name="Graphic 12" descr="Browser window">
            <a:extLst>
              <a:ext uri="{FF2B5EF4-FFF2-40B4-BE49-F238E27FC236}">
                <a16:creationId xmlns:a16="http://schemas.microsoft.com/office/drawing/2014/main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887" y="3088828"/>
            <a:ext cx="914400" cy="914400"/>
          </a:xfrm>
          <a:prstGeom prst="rect">
            <a:avLst/>
          </a:prstGeom>
        </p:spPr>
      </p:pic>
      <p:pic>
        <p:nvPicPr>
          <p:cNvPr id="60" name="Graphic 14" descr="Play">
            <a:extLst>
              <a:ext uri="{FF2B5EF4-FFF2-40B4-BE49-F238E27FC236}">
                <a16:creationId xmlns:a16="http://schemas.microsoft.com/office/drawing/2014/main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521" y="3088828"/>
            <a:ext cx="487532" cy="487532"/>
          </a:xfrm>
          <a:prstGeom prst="rect">
            <a:avLst/>
          </a:prstGeom>
        </p:spPr>
      </p:pic>
      <p:pic>
        <p:nvPicPr>
          <p:cNvPr id="61" name="Graphic 17" descr="Syncing cloud">
            <a:extLst>
              <a:ext uri="{FF2B5EF4-FFF2-40B4-BE49-F238E27FC236}">
                <a16:creationId xmlns:a16="http://schemas.microsoft.com/office/drawing/2014/main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4887" y="4246656"/>
            <a:ext cx="914400" cy="914400"/>
          </a:xfrm>
          <a:prstGeom prst="rect">
            <a:avLst/>
          </a:prstGeom>
        </p:spPr>
      </p:pic>
      <p:sp>
        <p:nvSpPr>
          <p:cNvPr id="62" name="TextBox 18">
            <a:extLst>
              <a:ext uri="{FF2B5EF4-FFF2-40B4-BE49-F238E27FC236}">
                <a16:creationId xmlns:a16="http://schemas.microsoft.com/office/drawing/2014/main" id="{E5E20061-C5A7-D148-B02B-4A7321753B03}"/>
              </a:ext>
            </a:extLst>
          </p:cNvPr>
          <p:cNvSpPr txBox="1"/>
          <p:nvPr/>
        </p:nvSpPr>
        <p:spPr>
          <a:xfrm>
            <a:off x="1711752" y="263162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Notebooks</a:t>
            </a:r>
          </a:p>
        </p:txBody>
      </p:sp>
      <p:sp>
        <p:nvSpPr>
          <p:cNvPr id="63" name="TextBox 19">
            <a:extLst>
              <a:ext uri="{FF2B5EF4-FFF2-40B4-BE49-F238E27FC236}">
                <a16:creationId xmlns:a16="http://schemas.microsoft.com/office/drawing/2014/main" id="{2BD46104-8388-0B44-A74A-1DC5D5BCEF88}"/>
              </a:ext>
            </a:extLst>
          </p:cNvPr>
          <p:cNvSpPr txBox="1"/>
          <p:nvPr/>
        </p:nvSpPr>
        <p:spPr>
          <a:xfrm>
            <a:off x="1683521" y="38576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Apps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E8966527-6804-4141-B0DE-4833E66723ED}"/>
              </a:ext>
            </a:extLst>
          </p:cNvPr>
          <p:cNvSpPr txBox="1"/>
          <p:nvPr/>
        </p:nvSpPr>
        <p:spPr>
          <a:xfrm>
            <a:off x="1711752" y="496916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Cloud Jobs</a:t>
            </a:r>
          </a:p>
        </p:txBody>
      </p:sp>
      <p:sp>
        <p:nvSpPr>
          <p:cNvPr id="65" name="Notched Right Arrow 25">
            <a:extLst>
              <a:ext uri="{FF2B5EF4-FFF2-40B4-BE49-F238E27FC236}">
                <a16:creationId xmlns:a16="http://schemas.microsoft.com/office/drawing/2014/main" id="{1573F214-76CB-D143-9BF0-7811F9486DFC}"/>
              </a:ext>
            </a:extLst>
          </p:cNvPr>
          <p:cNvSpPr/>
          <p:nvPr/>
        </p:nvSpPr>
        <p:spPr>
          <a:xfrm>
            <a:off x="9187022" y="3305854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94CBF5-6AA5-1146-A3CF-D1781FE34062}"/>
              </a:ext>
            </a:extLst>
          </p:cNvPr>
          <p:cNvGrpSpPr/>
          <p:nvPr/>
        </p:nvGrpSpPr>
        <p:grpSpPr>
          <a:xfrm>
            <a:off x="10758276" y="1761821"/>
            <a:ext cx="758207" cy="696940"/>
            <a:chOff x="9079532" y="1288882"/>
            <a:chExt cx="758207" cy="6969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E91B44-08D0-2A48-A1E9-1A336C19F972}"/>
                </a:ext>
              </a:extLst>
            </p:cNvPr>
            <p:cNvSpPr/>
            <p:nvPr/>
          </p:nvSpPr>
          <p:spPr>
            <a:xfrm>
              <a:off x="9079532" y="1288882"/>
              <a:ext cx="758207" cy="6969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0" name="Graphic 28" descr="Pie chart">
              <a:extLst>
                <a:ext uri="{FF2B5EF4-FFF2-40B4-BE49-F238E27FC236}">
                  <a16:creationId xmlns:a16="http://schemas.microsoft.com/office/drawing/2014/main" id="{09A2176C-B30B-F24B-B646-0F780E4C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79532" y="1295550"/>
              <a:ext cx="360000" cy="360000"/>
            </a:xfrm>
            <a:prstGeom prst="rect">
              <a:avLst/>
            </a:prstGeom>
          </p:spPr>
        </p:pic>
        <p:pic>
          <p:nvPicPr>
            <p:cNvPr id="91" name="Graphic 30" descr="Bar graph with upward trend">
              <a:extLst>
                <a:ext uri="{FF2B5EF4-FFF2-40B4-BE49-F238E27FC236}">
                  <a16:creationId xmlns:a16="http://schemas.microsoft.com/office/drawing/2014/main" id="{67532158-DAD0-9544-822D-9D3E9A6B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39532" y="1288882"/>
              <a:ext cx="360000" cy="360000"/>
            </a:xfrm>
            <a:prstGeom prst="rect">
              <a:avLst/>
            </a:prstGeom>
          </p:spPr>
        </p:pic>
        <p:pic>
          <p:nvPicPr>
            <p:cNvPr id="92" name="Graphic 32" descr="Upward trend">
              <a:extLst>
                <a:ext uri="{FF2B5EF4-FFF2-40B4-BE49-F238E27FC236}">
                  <a16:creationId xmlns:a16="http://schemas.microsoft.com/office/drawing/2014/main" id="{F81C62FF-CC0C-7944-937C-087D97E9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17739" y="1625822"/>
              <a:ext cx="360000" cy="360000"/>
            </a:xfrm>
            <a:prstGeom prst="rect">
              <a:avLst/>
            </a:prstGeom>
          </p:spPr>
        </p:pic>
        <p:pic>
          <p:nvPicPr>
            <p:cNvPr id="93" name="Graphic 34" descr="List">
              <a:extLst>
                <a:ext uri="{FF2B5EF4-FFF2-40B4-BE49-F238E27FC236}">
                  <a16:creationId xmlns:a16="http://schemas.microsoft.com/office/drawing/2014/main" id="{F00CFBC2-95A2-9C4F-B5D9-3E38D3BF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77739" y="1610220"/>
              <a:ext cx="360000" cy="360000"/>
            </a:xfrm>
            <a:prstGeom prst="rect">
              <a:avLst/>
            </a:prstGeom>
          </p:spPr>
        </p:pic>
      </p:grpSp>
      <p:sp>
        <p:nvSpPr>
          <p:cNvPr id="67" name="TextBox 37">
            <a:extLst>
              <a:ext uri="{FF2B5EF4-FFF2-40B4-BE49-F238E27FC236}">
                <a16:creationId xmlns:a16="http://schemas.microsoft.com/office/drawing/2014/main" id="{7A29F740-9276-6147-B308-CF69D77F71C0}"/>
              </a:ext>
            </a:extLst>
          </p:cNvPr>
          <p:cNvSpPr txBox="1"/>
          <p:nvPr/>
        </p:nvSpPr>
        <p:spPr>
          <a:xfrm>
            <a:off x="10953742" y="24620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68" name="Graphic 39" descr="Browser window">
            <a:extLst>
              <a:ext uri="{FF2B5EF4-FFF2-40B4-BE49-F238E27FC236}">
                <a16:creationId xmlns:a16="http://schemas.microsoft.com/office/drawing/2014/main" id="{C2D77C95-ED3A-D345-8514-E3BAF4F63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9283" y="3027713"/>
            <a:ext cx="914400" cy="914400"/>
          </a:xfrm>
          <a:prstGeom prst="rect">
            <a:avLst/>
          </a:prstGeom>
        </p:spPr>
      </p:pic>
      <p:sp>
        <p:nvSpPr>
          <p:cNvPr id="69" name="TextBox 41">
            <a:extLst>
              <a:ext uri="{FF2B5EF4-FFF2-40B4-BE49-F238E27FC236}">
                <a16:creationId xmlns:a16="http://schemas.microsoft.com/office/drawing/2014/main" id="{EC76A39A-F1A3-284C-AE97-2CD75DF463E6}"/>
              </a:ext>
            </a:extLst>
          </p:cNvPr>
          <p:cNvSpPr txBox="1"/>
          <p:nvPr/>
        </p:nvSpPr>
        <p:spPr>
          <a:xfrm>
            <a:off x="10930650" y="3815185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pic>
        <p:nvPicPr>
          <p:cNvPr id="70" name="Graphic 43" descr="Database">
            <a:extLst>
              <a:ext uri="{FF2B5EF4-FFF2-40B4-BE49-F238E27FC236}">
                <a16:creationId xmlns:a16="http://schemas.microsoft.com/office/drawing/2014/main" id="{27662F16-5493-164B-8681-D0CF71C379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96129" y="4419757"/>
            <a:ext cx="360000" cy="360000"/>
          </a:xfrm>
          <a:prstGeom prst="rect">
            <a:avLst/>
          </a:prstGeom>
        </p:spPr>
      </p:pic>
      <p:pic>
        <p:nvPicPr>
          <p:cNvPr id="71" name="Graphic 45" descr="List RTL">
            <a:extLst>
              <a:ext uri="{FF2B5EF4-FFF2-40B4-BE49-F238E27FC236}">
                <a16:creationId xmlns:a16="http://schemas.microsoft.com/office/drawing/2014/main" id="{A0668DC8-9E9F-2A46-8B39-DB3D8237DD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29381" y="4795439"/>
            <a:ext cx="360000" cy="360000"/>
          </a:xfrm>
          <a:prstGeom prst="rect">
            <a:avLst/>
          </a:prstGeom>
        </p:spPr>
      </p:pic>
      <p:pic>
        <p:nvPicPr>
          <p:cNvPr id="72" name="Graphic 46" descr="Database">
            <a:extLst>
              <a:ext uri="{FF2B5EF4-FFF2-40B4-BE49-F238E27FC236}">
                <a16:creationId xmlns:a16="http://schemas.microsoft.com/office/drawing/2014/main" id="{B6103DDA-F065-7240-9B94-8CABC627A7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21307" y="4413581"/>
            <a:ext cx="360000" cy="360000"/>
          </a:xfrm>
          <a:prstGeom prst="rect">
            <a:avLst/>
          </a:prstGeom>
        </p:spPr>
      </p:pic>
      <p:sp>
        <p:nvSpPr>
          <p:cNvPr id="73" name="TextBox 48">
            <a:extLst>
              <a:ext uri="{FF2B5EF4-FFF2-40B4-BE49-F238E27FC236}">
                <a16:creationId xmlns:a16="http://schemas.microsoft.com/office/drawing/2014/main" id="{C18B44EC-14B6-CE47-83E5-8BCA1315C984}"/>
              </a:ext>
            </a:extLst>
          </p:cNvPr>
          <p:cNvSpPr txBox="1"/>
          <p:nvPr/>
        </p:nvSpPr>
        <p:spPr>
          <a:xfrm>
            <a:off x="10666548" y="5225385"/>
            <a:ext cx="10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Spark Data Source</a:t>
            </a:r>
          </a:p>
        </p:txBody>
      </p:sp>
      <p:pic>
        <p:nvPicPr>
          <p:cNvPr id="74" name="Graphic 50" descr="Checklist RTL">
            <a:extLst>
              <a:ext uri="{FF2B5EF4-FFF2-40B4-BE49-F238E27FC236}">
                <a16:creationId xmlns:a16="http://schemas.microsoft.com/office/drawing/2014/main" id="{91927E65-5D34-4845-9124-9BCCF6F707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83656" y="2745847"/>
            <a:ext cx="914400" cy="914400"/>
          </a:xfrm>
          <a:prstGeom prst="rect">
            <a:avLst/>
          </a:prstGeom>
        </p:spPr>
      </p:pic>
      <p:pic>
        <p:nvPicPr>
          <p:cNvPr id="75" name="Graphic 52" descr="Drawing compass">
            <a:extLst>
              <a:ext uri="{FF2B5EF4-FFF2-40B4-BE49-F238E27FC236}">
                <a16:creationId xmlns:a16="http://schemas.microsoft.com/office/drawing/2014/main" id="{30DF9240-93F1-234E-8162-51F0C904B8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08509" y="2736047"/>
            <a:ext cx="914400" cy="914400"/>
          </a:xfrm>
          <a:prstGeom prst="rect">
            <a:avLst/>
          </a:prstGeom>
        </p:spPr>
      </p:pic>
      <p:pic>
        <p:nvPicPr>
          <p:cNvPr id="76" name="Graphic 54" descr="Document">
            <a:extLst>
              <a:ext uri="{FF2B5EF4-FFF2-40B4-BE49-F238E27FC236}">
                <a16:creationId xmlns:a16="http://schemas.microsoft.com/office/drawing/2014/main" id="{B536F0B0-FF94-6F47-A27D-C9B60FB211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3362" y="2748782"/>
            <a:ext cx="914400" cy="914400"/>
          </a:xfrm>
          <a:prstGeom prst="rect">
            <a:avLst/>
          </a:prstGeom>
        </p:spPr>
      </p:pic>
      <p:pic>
        <p:nvPicPr>
          <p:cNvPr id="77" name="Graphic 56" descr="Gears">
            <a:extLst>
              <a:ext uri="{FF2B5EF4-FFF2-40B4-BE49-F238E27FC236}">
                <a16:creationId xmlns:a16="http://schemas.microsoft.com/office/drawing/2014/main" id="{DD749B7B-7689-3846-A568-CC75AC1BE3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78906" y="4382333"/>
            <a:ext cx="914400" cy="914400"/>
          </a:xfrm>
          <a:prstGeom prst="rect">
            <a:avLst/>
          </a:prstGeom>
        </p:spPr>
      </p:pic>
      <p:pic>
        <p:nvPicPr>
          <p:cNvPr id="78" name="Graphic 58" descr="Brain">
            <a:extLst>
              <a:ext uri="{FF2B5EF4-FFF2-40B4-BE49-F238E27FC236}">
                <a16:creationId xmlns:a16="http://schemas.microsoft.com/office/drawing/2014/main" id="{FF398D19-8ADE-6F4D-98AD-BD54897AB38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73272" y="4424916"/>
            <a:ext cx="914400" cy="914400"/>
          </a:xfrm>
          <a:prstGeom prst="rect">
            <a:avLst/>
          </a:prstGeom>
        </p:spPr>
      </p:pic>
      <p:sp>
        <p:nvSpPr>
          <p:cNvPr id="79" name="TextBox 59">
            <a:extLst>
              <a:ext uri="{FF2B5EF4-FFF2-40B4-BE49-F238E27FC236}">
                <a16:creationId xmlns:a16="http://schemas.microsoft.com/office/drawing/2014/main" id="{AB1C1434-0F32-0C47-8D25-85154CE4C63D}"/>
              </a:ext>
            </a:extLst>
          </p:cNvPr>
          <p:cNvSpPr txBox="1"/>
          <p:nvPr/>
        </p:nvSpPr>
        <p:spPr>
          <a:xfrm>
            <a:off x="4383323" y="363670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80" name="TextBox 60">
            <a:extLst>
              <a:ext uri="{FF2B5EF4-FFF2-40B4-BE49-F238E27FC236}">
                <a16:creationId xmlns:a16="http://schemas.microsoft.com/office/drawing/2014/main" id="{9E1B8A4E-2B0A-7A47-8EFA-A8CA95A93719}"/>
              </a:ext>
            </a:extLst>
          </p:cNvPr>
          <p:cNvSpPr txBox="1"/>
          <p:nvPr/>
        </p:nvSpPr>
        <p:spPr>
          <a:xfrm>
            <a:off x="6184835" y="368902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81" name="TextBox 61">
            <a:extLst>
              <a:ext uri="{FF2B5EF4-FFF2-40B4-BE49-F238E27FC236}">
                <a16:creationId xmlns:a16="http://schemas.microsoft.com/office/drawing/2014/main" id="{15FE57E1-0C07-AD4C-B995-85B51012EC59}"/>
              </a:ext>
            </a:extLst>
          </p:cNvPr>
          <p:cNvSpPr txBox="1"/>
          <p:nvPr/>
        </p:nvSpPr>
        <p:spPr>
          <a:xfrm>
            <a:off x="7826596" y="366767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Artifacts</a:t>
            </a:r>
          </a:p>
        </p:txBody>
      </p:sp>
      <p:sp>
        <p:nvSpPr>
          <p:cNvPr id="82" name="TextBox 62">
            <a:extLst>
              <a:ext uri="{FF2B5EF4-FFF2-40B4-BE49-F238E27FC236}">
                <a16:creationId xmlns:a16="http://schemas.microsoft.com/office/drawing/2014/main" id="{EB92A047-306D-A04D-9442-A1EE6AACF454}"/>
              </a:ext>
            </a:extLst>
          </p:cNvPr>
          <p:cNvSpPr txBox="1"/>
          <p:nvPr/>
        </p:nvSpPr>
        <p:spPr>
          <a:xfrm>
            <a:off x="5095742" y="529792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83" name="TextBox 63">
            <a:extLst>
              <a:ext uri="{FF2B5EF4-FFF2-40B4-BE49-F238E27FC236}">
                <a16:creationId xmlns:a16="http://schemas.microsoft.com/office/drawing/2014/main" id="{EA007CB3-D145-7040-B15E-EE6CFA808CB4}"/>
              </a:ext>
            </a:extLst>
          </p:cNvPr>
          <p:cNvSpPr txBox="1"/>
          <p:nvPr/>
        </p:nvSpPr>
        <p:spPr>
          <a:xfrm>
            <a:off x="7119244" y="534449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84" name="Notched Right Arrow 64">
            <a:extLst>
              <a:ext uri="{FF2B5EF4-FFF2-40B4-BE49-F238E27FC236}">
                <a16:creationId xmlns:a16="http://schemas.microsoft.com/office/drawing/2014/main" id="{AA55EE8E-1DBD-A947-9E73-8CE7E0256173}"/>
              </a:ext>
            </a:extLst>
          </p:cNvPr>
          <p:cNvSpPr/>
          <p:nvPr/>
        </p:nvSpPr>
        <p:spPr>
          <a:xfrm>
            <a:off x="9187022" y="4431967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Notched Right Arrow 65">
            <a:extLst>
              <a:ext uri="{FF2B5EF4-FFF2-40B4-BE49-F238E27FC236}">
                <a16:creationId xmlns:a16="http://schemas.microsoft.com/office/drawing/2014/main" id="{653DDD35-0E3E-234B-A1E8-F0C746774A7B}"/>
              </a:ext>
            </a:extLst>
          </p:cNvPr>
          <p:cNvSpPr/>
          <p:nvPr/>
        </p:nvSpPr>
        <p:spPr>
          <a:xfrm>
            <a:off x="9187022" y="195705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Notched Right Arrow 66">
            <a:extLst>
              <a:ext uri="{FF2B5EF4-FFF2-40B4-BE49-F238E27FC236}">
                <a16:creationId xmlns:a16="http://schemas.microsoft.com/office/drawing/2014/main" id="{4BDADEF6-1FCA-8340-85FD-198E97149625}"/>
              </a:ext>
            </a:extLst>
          </p:cNvPr>
          <p:cNvSpPr/>
          <p:nvPr/>
        </p:nvSpPr>
        <p:spPr>
          <a:xfrm>
            <a:off x="3044586" y="4465068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Notched Right Arrow 67">
            <a:extLst>
              <a:ext uri="{FF2B5EF4-FFF2-40B4-BE49-F238E27FC236}">
                <a16:creationId xmlns:a16="http://schemas.microsoft.com/office/drawing/2014/main" id="{693D4984-27DA-C247-970C-0CBECBBFD921}"/>
              </a:ext>
            </a:extLst>
          </p:cNvPr>
          <p:cNvSpPr/>
          <p:nvPr/>
        </p:nvSpPr>
        <p:spPr>
          <a:xfrm>
            <a:off x="3044586" y="329137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Notched Right Arrow 68">
            <a:extLst>
              <a:ext uri="{FF2B5EF4-FFF2-40B4-BE49-F238E27FC236}">
                <a16:creationId xmlns:a16="http://schemas.microsoft.com/office/drawing/2014/main" id="{A7A7E945-D84A-1041-B935-57EF3A83E3C5}"/>
              </a:ext>
            </a:extLst>
          </p:cNvPr>
          <p:cNvSpPr/>
          <p:nvPr/>
        </p:nvSpPr>
        <p:spPr>
          <a:xfrm>
            <a:off x="3049287" y="1966606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7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Presenter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6510087" y="1494557"/>
            <a:ext cx="5174277" cy="4591050"/>
          </a:xfrm>
          <a:prstGeom prst="rect">
            <a:avLst/>
          </a:prstGeom>
          <a:solidFill>
            <a:srgbClr val="2C8875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Nagaraj Sengodan </a:t>
            </a:r>
            <a:r>
              <a:rPr lang="en-GB" dirty="0">
                <a:solidFill>
                  <a:schemeClr val="bg1"/>
                </a:solidFill>
              </a:rPr>
              <a:t>is a Senior Technical Manager in Data and Analytics Practice at HCL Technologies.</a:t>
            </a:r>
          </a:p>
          <a:p>
            <a:pPr marL="142875" lv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Nitin Raj </a:t>
            </a:r>
            <a:r>
              <a:rPr lang="en-GB" b="1" dirty="0" err="1">
                <a:solidFill>
                  <a:schemeClr val="bg1"/>
                </a:solidFill>
              </a:rPr>
              <a:t>Soundararajan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is a technical consultant focusing on advanced data analytics, data engineering, cloud scale analytics and data science.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72" y="1494557"/>
            <a:ext cx="1646835" cy="2117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41" y="3738526"/>
            <a:ext cx="1800666" cy="18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Projects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9" name="Google Shape;226;p33">
            <a:extLst>
              <a:ext uri="{FF2B5EF4-FFF2-40B4-BE49-F238E27FC236}">
                <a16:creationId xmlns:a16="http://schemas.microsoft.com/office/drawing/2014/main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1268" y="1595347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DC204B19-8C16-2446-B7F6-AC01B8F81D76}"/>
              </a:ext>
            </a:extLst>
          </p:cNvPr>
          <p:cNvSpPr txBox="1"/>
          <p:nvPr/>
        </p:nvSpPr>
        <p:spPr>
          <a:xfrm>
            <a:off x="3803034" y="2315047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Project Spec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24E6F582-35E6-6E47-B216-F8D205130393}"/>
              </a:ext>
            </a:extLst>
          </p:cNvPr>
          <p:cNvSpPr/>
          <p:nvPr/>
        </p:nvSpPr>
        <p:spPr>
          <a:xfrm>
            <a:off x="2547792" y="1432875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Graphic 12" descr="Browser window">
            <a:extLst>
              <a:ext uri="{FF2B5EF4-FFF2-40B4-BE49-F238E27FC236}">
                <a16:creationId xmlns:a16="http://schemas.microsoft.com/office/drawing/2014/main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123" y="2271223"/>
            <a:ext cx="914400" cy="914400"/>
          </a:xfrm>
          <a:prstGeom prst="rect">
            <a:avLst/>
          </a:prstGeom>
        </p:spPr>
      </p:pic>
      <p:pic>
        <p:nvPicPr>
          <p:cNvPr id="33" name="Graphic 14" descr="Play">
            <a:extLst>
              <a:ext uri="{FF2B5EF4-FFF2-40B4-BE49-F238E27FC236}">
                <a16:creationId xmlns:a16="http://schemas.microsoft.com/office/drawing/2014/main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8757" y="2271223"/>
            <a:ext cx="487532" cy="487532"/>
          </a:xfrm>
          <a:prstGeom prst="rect">
            <a:avLst/>
          </a:prstGeom>
        </p:spPr>
      </p:pic>
      <p:pic>
        <p:nvPicPr>
          <p:cNvPr id="34" name="Graphic 17" descr="Syncing cloud">
            <a:extLst>
              <a:ext uri="{FF2B5EF4-FFF2-40B4-BE49-F238E27FC236}">
                <a16:creationId xmlns:a16="http://schemas.microsoft.com/office/drawing/2014/main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0123" y="3704627"/>
            <a:ext cx="914400" cy="914400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2BD46104-8388-0B44-A74A-1DC5D5BCEF88}"/>
              </a:ext>
            </a:extLst>
          </p:cNvPr>
          <p:cNvSpPr txBox="1"/>
          <p:nvPr/>
        </p:nvSpPr>
        <p:spPr>
          <a:xfrm>
            <a:off x="9235024" y="306201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Execution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E8966527-6804-4141-B0DE-4833E66723ED}"/>
              </a:ext>
            </a:extLst>
          </p:cNvPr>
          <p:cNvSpPr txBox="1"/>
          <p:nvPr/>
        </p:nvSpPr>
        <p:spPr>
          <a:xfrm>
            <a:off x="9189123" y="444213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Remote Execution</a:t>
            </a: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AB1C1434-0F32-0C47-8D25-85154CE4C63D}"/>
              </a:ext>
            </a:extLst>
          </p:cNvPr>
          <p:cNvSpPr txBox="1"/>
          <p:nvPr/>
        </p:nvSpPr>
        <p:spPr>
          <a:xfrm>
            <a:off x="3565050" y="40476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id="{EB92A047-306D-A04D-9442-A1EE6AACF454}"/>
              </a:ext>
            </a:extLst>
          </p:cNvPr>
          <p:cNvSpPr txBox="1"/>
          <p:nvPr/>
        </p:nvSpPr>
        <p:spPr>
          <a:xfrm>
            <a:off x="4703718" y="54427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Config</a:t>
            </a:r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id="{EA007CB3-D145-7040-B15E-EE6CFA808CB4}"/>
              </a:ext>
            </a:extLst>
          </p:cNvPr>
          <p:cNvSpPr txBox="1"/>
          <p:nvPr/>
        </p:nvSpPr>
        <p:spPr>
          <a:xfrm>
            <a:off x="5576217" y="40413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40" name="Notched Right Arrow 64">
            <a:extLst>
              <a:ext uri="{FF2B5EF4-FFF2-40B4-BE49-F238E27FC236}">
                <a16:creationId xmlns:a16="http://schemas.microsoft.com/office/drawing/2014/main" id="{AA55EE8E-1DBD-A947-9E73-8CE7E0256173}"/>
              </a:ext>
            </a:extLst>
          </p:cNvPr>
          <p:cNvSpPr/>
          <p:nvPr/>
        </p:nvSpPr>
        <p:spPr>
          <a:xfrm>
            <a:off x="7767123" y="39932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otched Right Arrow 65">
            <a:extLst>
              <a:ext uri="{FF2B5EF4-FFF2-40B4-BE49-F238E27FC236}">
                <a16:creationId xmlns:a16="http://schemas.microsoft.com/office/drawing/2014/main" id="{653DDD35-0E3E-234B-A1E8-F0C746774A7B}"/>
              </a:ext>
            </a:extLst>
          </p:cNvPr>
          <p:cNvSpPr/>
          <p:nvPr/>
        </p:nvSpPr>
        <p:spPr>
          <a:xfrm>
            <a:off x="7767953" y="25524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 descr="R: R Logo">
            <a:extLst>
              <a:ext uri="{FF2B5EF4-FFF2-40B4-BE49-F238E27FC236}">
                <a16:creationId xmlns:a16="http://schemas.microsoft.com/office/drawing/2014/main" id="{63F12AE5-428F-5D4C-9F42-DB867CD0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25" y="3093454"/>
            <a:ext cx="1091193" cy="8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8" descr="Folder">
            <a:extLst>
              <a:ext uri="{FF2B5EF4-FFF2-40B4-BE49-F238E27FC236}">
                <a16:creationId xmlns:a16="http://schemas.microsoft.com/office/drawing/2014/main" id="{8C65BBBD-819C-6148-B182-0E9533ACA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20504" y="2872136"/>
            <a:ext cx="1288187" cy="1288187"/>
          </a:xfrm>
          <a:prstGeom prst="rect">
            <a:avLst/>
          </a:prstGeom>
        </p:spPr>
      </p:pic>
      <p:pic>
        <p:nvPicPr>
          <p:cNvPr id="44" name="Graphic 49" descr="Gears">
            <a:extLst>
              <a:ext uri="{FF2B5EF4-FFF2-40B4-BE49-F238E27FC236}">
                <a16:creationId xmlns:a16="http://schemas.microsoft.com/office/drawing/2014/main" id="{FBD5B3C7-680D-6748-93BA-1C160AC1CF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6103" y="4350431"/>
            <a:ext cx="1129683" cy="11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Models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14EC9-8D2F-4C31-BE72-7AE5960E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34" y="1357314"/>
            <a:ext cx="10411037" cy="47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5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Registry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4808D1-5FA7-4DDD-891D-A80E1453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7" y="1169606"/>
            <a:ext cx="10548866" cy="52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1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C014-8CC8-4BC0-9184-452B8A07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ED09B-B4CE-4D1F-B9B5-0661C930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Enable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MLflow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Autologging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mlflow.keras.autolog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 y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get_training_data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()opt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keras.optimizers.Adam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beta_1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"beta_1"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beta_2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"beta_2"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"epsilon"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Sequential()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"units"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 ...)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opt)</a:t>
            </a:r>
          </a:p>
          <a:p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 y,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27511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482391-5872-4BFF-A913-5FF632D6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7E8431-0187-46AA-B563-CED71D90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970" y="1255714"/>
            <a:ext cx="11259966" cy="4591050"/>
          </a:xfrm>
        </p:spPr>
        <p:txBody>
          <a:bodyPr/>
          <a:lstStyle/>
          <a:p>
            <a:r>
              <a:rPr lang="en-GB" dirty="0"/>
              <a:t>To get started with </a:t>
            </a:r>
            <a:r>
              <a:rPr lang="en-GB" i="1" dirty="0" err="1">
                <a:highlight>
                  <a:srgbClr val="52B68B"/>
                </a:highlight>
              </a:rPr>
              <a:t>mlflow</a:t>
            </a:r>
            <a:r>
              <a:rPr lang="en-GB" dirty="0"/>
              <a:t>, just </a:t>
            </a:r>
            <a:r>
              <a:rPr lang="en-GB" dirty="0">
                <a:solidFill>
                  <a:srgbClr val="2C8875"/>
                </a:solidFill>
              </a:rPr>
              <a:t>pip install </a:t>
            </a:r>
            <a:r>
              <a:rPr lang="en-GB" dirty="0" err="1">
                <a:solidFill>
                  <a:srgbClr val="2C8875"/>
                </a:solidFill>
              </a:rPr>
              <a:t>mlflow</a:t>
            </a:r>
            <a:endParaRPr lang="en-GB" dirty="0">
              <a:solidFill>
                <a:srgbClr val="2C8875"/>
              </a:solidFill>
            </a:endParaRPr>
          </a:p>
          <a:p>
            <a:endParaRPr lang="en-GB" dirty="0"/>
          </a:p>
          <a:p>
            <a:r>
              <a:rPr lang="en-GB" dirty="0"/>
              <a:t>Docs and Tutorials </a:t>
            </a:r>
            <a:r>
              <a:rPr lang="en-GB" dirty="0">
                <a:hlinkClick r:id="rId2"/>
              </a:rPr>
              <a:t>mlflow.org</a:t>
            </a:r>
            <a:endParaRPr lang="en-GB" dirty="0"/>
          </a:p>
          <a:p>
            <a:endParaRPr lang="en-GB" dirty="0"/>
          </a:p>
          <a:p>
            <a:r>
              <a:rPr lang="en-GB" dirty="0"/>
              <a:t>Session materials and demo </a:t>
            </a:r>
          </a:p>
          <a:p>
            <a:pPr marL="95250" indent="0">
              <a:buNone/>
            </a:pPr>
            <a:r>
              <a:rPr lang="en-GB" dirty="0"/>
              <a:t>	</a:t>
            </a:r>
            <a:r>
              <a:rPr lang="en-GB" dirty="0">
                <a:hlinkClick r:id="rId3"/>
              </a:rPr>
              <a:t>https://github.com/NitinRajS/Data-AI-Summit-2020</a:t>
            </a:r>
            <a:endParaRPr lang="en-GB" dirty="0"/>
          </a:p>
          <a:p>
            <a:pPr marL="95250" indent="0">
              <a:buNone/>
            </a:pPr>
            <a:endParaRPr lang="en-GB" dirty="0"/>
          </a:p>
          <a:p>
            <a:r>
              <a:rPr lang="en-GB" dirty="0"/>
              <a:t>Connect with us</a:t>
            </a: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https://uk.linkedin.com/in/</a:t>
            </a:r>
            <a:r>
              <a:rPr lang="en-GB" sz="24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nagarajsengodan</a:t>
            </a:r>
            <a:endParaRPr lang="en-GB" sz="1800" dirty="0">
              <a:solidFill>
                <a:srgbClr val="0194E2"/>
              </a:solidFill>
            </a:endParaRP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-GB" sz="24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nitinrajs</a:t>
            </a:r>
            <a:endParaRPr lang="en-GB" sz="1800" dirty="0">
              <a:solidFill>
                <a:srgbClr val="019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0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 descr="A person hold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3195" b="2637"/>
          <a:stretch/>
        </p:blipFill>
        <p:spPr>
          <a:xfrm>
            <a:off x="2945331" y="0"/>
            <a:ext cx="9246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Feedback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</a:rPr>
              <a:t>Your feedback is important to us.</a:t>
            </a:r>
            <a:endParaRPr/>
          </a:p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</a:pPr>
            <a:r>
              <a:rPr lang="en-US" sz="3600">
                <a:solidFill>
                  <a:schemeClr val="lt1"/>
                </a:solidFill>
              </a:rPr>
              <a:t>Don’t forget to rate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and review the sessions.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MLOps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 err="1"/>
              <a:t>MLOps</a:t>
            </a:r>
            <a:r>
              <a:rPr lang="en-US" sz="1800" dirty="0"/>
              <a:t> Process and stages.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Challenges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MLFlow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Components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Mapping with </a:t>
            </a:r>
            <a:r>
              <a:rPr lang="en-US" sz="1800" dirty="0" err="1"/>
              <a:t>MLOps</a:t>
            </a:r>
            <a:r>
              <a:rPr lang="en-US" sz="1800" dirty="0"/>
              <a:t> stages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>
                <a:solidFill>
                  <a:schemeClr val="accent2"/>
                </a:solidFill>
              </a:rPr>
              <a:t>Demo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Real-world example for </a:t>
            </a:r>
            <a:r>
              <a:rPr lang="en-US" sz="2000" dirty="0" err="1"/>
              <a:t>mlflow</a:t>
            </a:r>
            <a:endParaRPr lang="en-US" sz="2000" dirty="0"/>
          </a:p>
          <a:p>
            <a:pPr marL="142875" lvl="0" indent="0">
              <a:buSzPts val="1500"/>
              <a:buNone/>
            </a:pPr>
            <a:r>
              <a:rPr lang="en-US" dirty="0">
                <a:solidFill>
                  <a:schemeClr val="accent2"/>
                </a:solidFill>
              </a:rPr>
              <a:t>Q &amp; 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 err="1"/>
              <a:t>MLOps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1FFE0"/>
              </a:clrFrom>
              <a:clrTo>
                <a:srgbClr val="E1FF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13903" r="2695" b="5198"/>
          <a:stretch/>
        </p:blipFill>
        <p:spPr>
          <a:xfrm>
            <a:off x="1847088" y="861220"/>
            <a:ext cx="7936992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Reproducibility in ML models</a:t>
            </a:r>
          </a:p>
          <a:p>
            <a:r>
              <a:rPr lang="en-GB" b="1" dirty="0"/>
              <a:t>ML Operations</a:t>
            </a:r>
          </a:p>
          <a:p>
            <a:r>
              <a:rPr lang="en-GB" b="1" dirty="0"/>
              <a:t>Model Management</a:t>
            </a:r>
          </a:p>
          <a:p>
            <a:r>
              <a:rPr lang="en-GB" b="1" dirty="0"/>
              <a:t>Tools and Technologies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81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MLOps</a:t>
            </a:r>
            <a:r>
              <a:rPr lang="en-GB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DEE0D0-6B13-47DD-A6FC-EE72949FA765}"/>
              </a:ext>
            </a:extLst>
          </p:cNvPr>
          <p:cNvGrpSpPr/>
          <p:nvPr/>
        </p:nvGrpSpPr>
        <p:grpSpPr>
          <a:xfrm rot="3744524">
            <a:off x="3239372" y="155617"/>
            <a:ext cx="6511651" cy="5972012"/>
            <a:chOff x="3372505" y="941284"/>
            <a:chExt cx="5381530" cy="493554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A8BA29-2B33-4626-9BFA-D6CC02046F41}"/>
                </a:ext>
              </a:extLst>
            </p:cNvPr>
            <p:cNvSpPr/>
            <p:nvPr/>
          </p:nvSpPr>
          <p:spPr>
            <a:xfrm>
              <a:off x="4808268" y="11861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022725-EC96-45B9-A580-22CE2E68F79D}"/>
                </a:ext>
              </a:extLst>
            </p:cNvPr>
            <p:cNvSpPr/>
            <p:nvPr/>
          </p:nvSpPr>
          <p:spPr>
            <a:xfrm>
              <a:off x="4519161" y="9412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7A61BE-5466-4854-8C82-94ED18553B2E}"/>
                </a:ext>
              </a:extLst>
            </p:cNvPr>
            <p:cNvSpPr/>
            <p:nvPr/>
          </p:nvSpPr>
          <p:spPr>
            <a:xfrm>
              <a:off x="4945820" y="10333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40009A-390E-4388-A46C-B530EE1A184E}"/>
                </a:ext>
              </a:extLst>
            </p:cNvPr>
            <p:cNvSpPr/>
            <p:nvPr/>
          </p:nvSpPr>
          <p:spPr>
            <a:xfrm>
              <a:off x="4731849" y="13848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70819C-6848-450A-A5CD-2B7870D033DB}"/>
                </a:ext>
              </a:extLst>
            </p:cNvPr>
            <p:cNvSpPr/>
            <p:nvPr/>
          </p:nvSpPr>
          <p:spPr>
            <a:xfrm>
              <a:off x="4624864" y="132370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E77034-9A91-4D23-9A1A-F7D60F35659A}"/>
                </a:ext>
              </a:extLst>
            </p:cNvPr>
            <p:cNvSpPr/>
            <p:nvPr/>
          </p:nvSpPr>
          <p:spPr>
            <a:xfrm>
              <a:off x="4487312" y="12472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9D76FE-D3B0-4A3F-A3F7-15925E859F0F}"/>
                </a:ext>
              </a:extLst>
            </p:cNvPr>
            <p:cNvSpPr/>
            <p:nvPr/>
          </p:nvSpPr>
          <p:spPr>
            <a:xfrm>
              <a:off x="4945821" y="12778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831F39-B77F-41B0-9E4D-32245901A709}"/>
                </a:ext>
              </a:extLst>
            </p:cNvPr>
            <p:cNvSpPr/>
            <p:nvPr/>
          </p:nvSpPr>
          <p:spPr>
            <a:xfrm>
              <a:off x="4999206" y="14113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BB080B-E275-466C-930C-088ED4D705DD}"/>
                </a:ext>
              </a:extLst>
            </p:cNvPr>
            <p:cNvSpPr/>
            <p:nvPr/>
          </p:nvSpPr>
          <p:spPr>
            <a:xfrm>
              <a:off x="4929188" y="10022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49AB18-ED6C-4B85-BBB8-5B39632B4F75}"/>
                </a:ext>
              </a:extLst>
            </p:cNvPr>
            <p:cNvSpPr/>
            <p:nvPr/>
          </p:nvSpPr>
          <p:spPr>
            <a:xfrm>
              <a:off x="4316045" y="12113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623EF0F-6B31-42EC-A9AF-0D46C7CEFCC4}"/>
                </a:ext>
              </a:extLst>
            </p:cNvPr>
            <p:cNvSpPr/>
            <p:nvPr/>
          </p:nvSpPr>
          <p:spPr>
            <a:xfrm>
              <a:off x="4329980" y="10580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AE08621-5646-4E7E-9CD9-FEB5A92AF86D}"/>
                </a:ext>
              </a:extLst>
            </p:cNvPr>
            <p:cNvSpPr/>
            <p:nvPr/>
          </p:nvSpPr>
          <p:spPr>
            <a:xfrm>
              <a:off x="5054604" y="11277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015DEB-62AD-4C5F-837A-A936588C0BB0}"/>
                </a:ext>
              </a:extLst>
            </p:cNvPr>
            <p:cNvSpPr/>
            <p:nvPr/>
          </p:nvSpPr>
          <p:spPr>
            <a:xfrm>
              <a:off x="5964879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184A4B-BC9F-4D38-AB2A-3FCB286FE7A5}"/>
                </a:ext>
              </a:extLst>
            </p:cNvPr>
            <p:cNvSpPr/>
            <p:nvPr/>
          </p:nvSpPr>
          <p:spPr>
            <a:xfrm>
              <a:off x="5675772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EB6D61A-1611-4CBD-BEA7-FE7BCDBC018B}"/>
                </a:ext>
              </a:extLst>
            </p:cNvPr>
            <p:cNvSpPr/>
            <p:nvPr/>
          </p:nvSpPr>
          <p:spPr>
            <a:xfrm>
              <a:off x="6102431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580E0E2-17F4-4832-BBC8-C41154109DD4}"/>
                </a:ext>
              </a:extLst>
            </p:cNvPr>
            <p:cNvSpPr/>
            <p:nvPr/>
          </p:nvSpPr>
          <p:spPr>
            <a:xfrm>
              <a:off x="5888461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A1F97B-DBC5-47B4-846E-340EA3111C0F}"/>
                </a:ext>
              </a:extLst>
            </p:cNvPr>
            <p:cNvSpPr/>
            <p:nvPr/>
          </p:nvSpPr>
          <p:spPr>
            <a:xfrm>
              <a:off x="5781475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9296A5-B7AF-487C-AD81-259AFF52901A}"/>
                </a:ext>
              </a:extLst>
            </p:cNvPr>
            <p:cNvSpPr/>
            <p:nvPr/>
          </p:nvSpPr>
          <p:spPr>
            <a:xfrm>
              <a:off x="5643923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A1C529-F855-4C8A-B964-73167E7E4A78}"/>
                </a:ext>
              </a:extLst>
            </p:cNvPr>
            <p:cNvSpPr/>
            <p:nvPr/>
          </p:nvSpPr>
          <p:spPr>
            <a:xfrm>
              <a:off x="6102433" y="31451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70BB99-B5DA-4666-92A8-606DBA3D83E1}"/>
                </a:ext>
              </a:extLst>
            </p:cNvPr>
            <p:cNvSpPr/>
            <p:nvPr/>
          </p:nvSpPr>
          <p:spPr>
            <a:xfrm>
              <a:off x="6071865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988DF27-4D4D-4305-AA32-ACA6F8D69C07}"/>
                </a:ext>
              </a:extLst>
            </p:cNvPr>
            <p:cNvSpPr/>
            <p:nvPr/>
          </p:nvSpPr>
          <p:spPr>
            <a:xfrm>
              <a:off x="6155817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DDF06C-9565-4306-AEEE-14C47E43B2C8}"/>
                </a:ext>
              </a:extLst>
            </p:cNvPr>
            <p:cNvSpPr/>
            <p:nvPr/>
          </p:nvSpPr>
          <p:spPr>
            <a:xfrm>
              <a:off x="5472656" y="30786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488F19E-D9C2-475E-AB55-1E19920732AA}"/>
                </a:ext>
              </a:extLst>
            </p:cNvPr>
            <p:cNvSpPr/>
            <p:nvPr/>
          </p:nvSpPr>
          <p:spPr>
            <a:xfrm>
              <a:off x="5486591" y="29253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3B866A9-B929-44D0-BE5B-05870E44E9B0}"/>
                </a:ext>
              </a:extLst>
            </p:cNvPr>
            <p:cNvSpPr/>
            <p:nvPr/>
          </p:nvSpPr>
          <p:spPr>
            <a:xfrm>
              <a:off x="3693461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7A6904D-3391-4C9A-ABA9-3F7D02500469}"/>
                </a:ext>
              </a:extLst>
            </p:cNvPr>
            <p:cNvSpPr/>
            <p:nvPr/>
          </p:nvSpPr>
          <p:spPr>
            <a:xfrm>
              <a:off x="3404354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615349A-F2D2-4850-A476-73B6FC6B0D8D}"/>
                </a:ext>
              </a:extLst>
            </p:cNvPr>
            <p:cNvSpPr/>
            <p:nvPr/>
          </p:nvSpPr>
          <p:spPr>
            <a:xfrm>
              <a:off x="3831013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0A8408-4595-4CAD-A6FA-C9D6E8D10EF2}"/>
                </a:ext>
              </a:extLst>
            </p:cNvPr>
            <p:cNvSpPr/>
            <p:nvPr/>
          </p:nvSpPr>
          <p:spPr>
            <a:xfrm>
              <a:off x="3617043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AE67292-0A83-423C-BFB4-03A6B0FC01C0}"/>
                </a:ext>
              </a:extLst>
            </p:cNvPr>
            <p:cNvSpPr/>
            <p:nvPr/>
          </p:nvSpPr>
          <p:spPr>
            <a:xfrm>
              <a:off x="3510057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52A246C-4FD4-4231-9750-913015CDC928}"/>
                </a:ext>
              </a:extLst>
            </p:cNvPr>
            <p:cNvSpPr/>
            <p:nvPr/>
          </p:nvSpPr>
          <p:spPr>
            <a:xfrm>
              <a:off x="3372505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27FAF48-947A-4C93-BDD9-A67AED2842C0}"/>
                </a:ext>
              </a:extLst>
            </p:cNvPr>
            <p:cNvSpPr/>
            <p:nvPr/>
          </p:nvSpPr>
          <p:spPr>
            <a:xfrm>
              <a:off x="3800447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3D9DBE7-82FB-4719-ACFA-87B980885153}"/>
                </a:ext>
              </a:extLst>
            </p:cNvPr>
            <p:cNvSpPr/>
            <p:nvPr/>
          </p:nvSpPr>
          <p:spPr>
            <a:xfrm>
              <a:off x="3884399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1E0717-C7D9-4DD3-9A60-2B011C57D029}"/>
                </a:ext>
              </a:extLst>
            </p:cNvPr>
            <p:cNvSpPr/>
            <p:nvPr/>
          </p:nvSpPr>
          <p:spPr>
            <a:xfrm>
              <a:off x="3814382" y="28695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66EDFDC-B013-411E-ABE8-5A02B9956026}"/>
                </a:ext>
              </a:extLst>
            </p:cNvPr>
            <p:cNvSpPr/>
            <p:nvPr/>
          </p:nvSpPr>
          <p:spPr>
            <a:xfrm>
              <a:off x="3939797" y="29950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6FEE5A-4E23-453B-B474-ACE497843EB4}"/>
                </a:ext>
              </a:extLst>
            </p:cNvPr>
            <p:cNvSpPr/>
            <p:nvPr/>
          </p:nvSpPr>
          <p:spPr>
            <a:xfrm>
              <a:off x="3953732" y="284172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FE23C13-1B10-4396-BC6F-3BDA95F9EF42}"/>
              </a:ext>
            </a:extLst>
          </p:cNvPr>
          <p:cNvGrpSpPr/>
          <p:nvPr/>
        </p:nvGrpSpPr>
        <p:grpSpPr>
          <a:xfrm>
            <a:off x="8789894" y="1158422"/>
            <a:ext cx="2752921" cy="1518025"/>
            <a:chOff x="8640509" y="1147120"/>
            <a:chExt cx="2752921" cy="151802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86337-9A10-47F3-98B4-3FE91F5CCEBF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E3B9B-6BB3-45C3-8CC1-30FB32277220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58">
            <a:extLst>
              <a:ext uri="{FF2B5EF4-FFF2-40B4-BE49-F238E27FC236}">
                <a16:creationId xmlns:a16="http://schemas.microsoft.com/office/drawing/2014/main" id="{2880C3F7-633F-4B0A-9A06-CDEA02DD6D9F}"/>
              </a:ext>
            </a:extLst>
          </p:cNvPr>
          <p:cNvSpPr txBox="1"/>
          <p:nvPr/>
        </p:nvSpPr>
        <p:spPr>
          <a:xfrm>
            <a:off x="9052109" y="1823991"/>
            <a:ext cx="241766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Software took months to release; now it releases daily.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BA5EADA6-6A0E-4FD4-A810-7AA35FDC82E2}"/>
              </a:ext>
            </a:extLst>
          </p:cNvPr>
          <p:cNvSpPr txBox="1"/>
          <p:nvPr/>
        </p:nvSpPr>
        <p:spPr>
          <a:xfrm>
            <a:off x="9045948" y="1219275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chemeClr val="accent3"/>
                </a:solidFill>
              </a:rPr>
              <a:t>How we deploy software</a:t>
            </a:r>
          </a:p>
        </p:txBody>
      </p:sp>
      <p:sp>
        <p:nvSpPr>
          <p:cNvPr id="10" name="TextBox 67">
            <a:extLst>
              <a:ext uri="{FF2B5EF4-FFF2-40B4-BE49-F238E27FC236}">
                <a16:creationId xmlns:a16="http://schemas.microsoft.com/office/drawing/2014/main" id="{A1E7E701-BD17-4BF0-BF9E-527F29F860D3}"/>
              </a:ext>
            </a:extLst>
          </p:cNvPr>
          <p:cNvSpPr txBox="1"/>
          <p:nvPr/>
        </p:nvSpPr>
        <p:spPr>
          <a:xfrm>
            <a:off x="8629970" y="5259052"/>
            <a:ext cx="24176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From curve fitting to neural networks…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68">
            <a:extLst>
              <a:ext uri="{FF2B5EF4-FFF2-40B4-BE49-F238E27FC236}">
                <a16:creationId xmlns:a16="http://schemas.microsoft.com/office/drawing/2014/main" id="{4BEC69B6-6DF4-4DAB-A900-BDF65AEAB102}"/>
              </a:ext>
            </a:extLst>
          </p:cNvPr>
          <p:cNvSpPr txBox="1"/>
          <p:nvPr/>
        </p:nvSpPr>
        <p:spPr>
          <a:xfrm>
            <a:off x="8623809" y="4654336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rgbClr val="0194E2"/>
                </a:solidFill>
              </a:rPr>
              <a:t>How we use data + maths to train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76E3F-D29C-40D1-8057-E7A8DA21267D}"/>
              </a:ext>
            </a:extLst>
          </p:cNvPr>
          <p:cNvGrpSpPr/>
          <p:nvPr/>
        </p:nvGrpSpPr>
        <p:grpSpPr>
          <a:xfrm>
            <a:off x="8367755" y="4593483"/>
            <a:ext cx="2752921" cy="1518025"/>
            <a:chOff x="8640509" y="1147120"/>
            <a:chExt cx="2752921" cy="151802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06F0D3-4E2F-40E0-8E4A-A164F631702C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B5218C-751F-46BD-81B2-0B6CCD023FB3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79">
            <a:extLst>
              <a:ext uri="{FF2B5EF4-FFF2-40B4-BE49-F238E27FC236}">
                <a16:creationId xmlns:a16="http://schemas.microsoft.com/office/drawing/2014/main" id="{5FEF7A63-D53B-432B-80C5-352116C3DA6D}"/>
              </a:ext>
            </a:extLst>
          </p:cNvPr>
          <p:cNvSpPr txBox="1"/>
          <p:nvPr/>
        </p:nvSpPr>
        <p:spPr>
          <a:xfrm>
            <a:off x="726060" y="3517677"/>
            <a:ext cx="241766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Evolution of Software Engineering from punch card to Distributed version control… </a:t>
            </a:r>
            <a:r>
              <a:rPr lang="en-US" sz="1400" kern="0" dirty="0" err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!</a:t>
            </a:r>
          </a:p>
        </p:txBody>
      </p:sp>
      <p:sp>
        <p:nvSpPr>
          <p:cNvPr id="14" name="TextBox 80">
            <a:extLst>
              <a:ext uri="{FF2B5EF4-FFF2-40B4-BE49-F238E27FC236}">
                <a16:creationId xmlns:a16="http://schemas.microsoft.com/office/drawing/2014/main" id="{00AF338E-8814-4588-BDEE-EA4DFEBCC75A}"/>
              </a:ext>
            </a:extLst>
          </p:cNvPr>
          <p:cNvSpPr txBox="1"/>
          <p:nvPr/>
        </p:nvSpPr>
        <p:spPr>
          <a:xfrm>
            <a:off x="719899" y="2912961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en-IN" sz="1600" b="1" dirty="0">
                <a:solidFill>
                  <a:srgbClr val="52B68B"/>
                </a:solidFill>
              </a:rPr>
              <a:t>How we write software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5EF711-A37F-4160-BB55-B211BFE98EA2}"/>
              </a:ext>
            </a:extLst>
          </p:cNvPr>
          <p:cNvGrpSpPr/>
          <p:nvPr/>
        </p:nvGrpSpPr>
        <p:grpSpPr>
          <a:xfrm flipH="1">
            <a:off x="649185" y="2852108"/>
            <a:ext cx="2752921" cy="1518025"/>
            <a:chOff x="8640509" y="1147120"/>
            <a:chExt cx="2752921" cy="151802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A06B2F-72BD-4F60-99D8-FE92DE5D7B82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19D6E5-CD42-4117-B297-CFB5E9F5F4E2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85281" y="1290291"/>
            <a:ext cx="4210270" cy="4260948"/>
            <a:chOff x="4005263" y="1987452"/>
            <a:chExt cx="4210270" cy="4260948"/>
          </a:xfrm>
        </p:grpSpPr>
        <p:grpSp>
          <p:nvGrpSpPr>
            <p:cNvPr id="60" name="Group 59"/>
            <p:cNvGrpSpPr/>
            <p:nvPr/>
          </p:nvGrpSpPr>
          <p:grpSpPr>
            <a:xfrm>
              <a:off x="4005263" y="1987452"/>
              <a:ext cx="4210270" cy="4260948"/>
              <a:chOff x="4005263" y="1644602"/>
              <a:chExt cx="4210270" cy="4260948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005263" y="1644602"/>
                <a:ext cx="4210270" cy="4260948"/>
                <a:chOff x="4194175" y="1835151"/>
                <a:chExt cx="3833703" cy="3879849"/>
              </a:xfrm>
            </p:grpSpPr>
            <p:sp>
              <p:nvSpPr>
                <p:cNvPr id="78" name="Freeform 6"/>
                <p:cNvSpPr>
                  <a:spLocks/>
                </p:cNvSpPr>
                <p:nvPr/>
              </p:nvSpPr>
              <p:spPr bwMode="auto">
                <a:xfrm>
                  <a:off x="4194175" y="1857375"/>
                  <a:ext cx="1903413" cy="2409825"/>
                </a:xfrm>
                <a:custGeom>
                  <a:avLst/>
                  <a:gdLst/>
                  <a:ahLst/>
                  <a:cxnLst>
                    <a:cxn ang="0">
                      <a:pos x="871" y="3"/>
                    </a:cxn>
                    <a:cxn ang="0">
                      <a:pos x="987" y="20"/>
                    </a:cxn>
                    <a:cxn ang="0">
                      <a:pos x="1097" y="51"/>
                    </a:cxn>
                    <a:cxn ang="0">
                      <a:pos x="1199" y="99"/>
                    </a:cxn>
                    <a:cxn ang="0">
                      <a:pos x="1108" y="162"/>
                    </a:cxn>
                    <a:cxn ang="0">
                      <a:pos x="1027" y="236"/>
                    </a:cxn>
                    <a:cxn ang="0">
                      <a:pos x="956" y="320"/>
                    </a:cxn>
                    <a:cxn ang="0">
                      <a:pos x="897" y="414"/>
                    </a:cxn>
                    <a:cxn ang="0">
                      <a:pos x="851" y="516"/>
                    </a:cxn>
                    <a:cxn ang="0">
                      <a:pos x="819" y="624"/>
                    </a:cxn>
                    <a:cxn ang="0">
                      <a:pos x="803" y="738"/>
                    </a:cxn>
                    <a:cxn ang="0">
                      <a:pos x="802" y="838"/>
                    </a:cxn>
                    <a:cxn ang="0">
                      <a:pos x="810" y="918"/>
                    </a:cxn>
                    <a:cxn ang="0">
                      <a:pos x="716" y="982"/>
                    </a:cxn>
                    <a:cxn ang="0">
                      <a:pos x="632" y="1058"/>
                    </a:cxn>
                    <a:cxn ang="0">
                      <a:pos x="559" y="1145"/>
                    </a:cxn>
                    <a:cxn ang="0">
                      <a:pos x="499" y="1242"/>
                    </a:cxn>
                    <a:cxn ang="0">
                      <a:pos x="453" y="1347"/>
                    </a:cxn>
                    <a:cxn ang="0">
                      <a:pos x="422" y="1459"/>
                    </a:cxn>
                    <a:cxn ang="0">
                      <a:pos x="364" y="1488"/>
                    </a:cxn>
                    <a:cxn ang="0">
                      <a:pos x="275" y="1420"/>
                    </a:cxn>
                    <a:cxn ang="0">
                      <a:pos x="196" y="1340"/>
                    </a:cxn>
                    <a:cxn ang="0">
                      <a:pos x="129" y="1250"/>
                    </a:cxn>
                    <a:cxn ang="0">
                      <a:pos x="74" y="1150"/>
                    </a:cxn>
                    <a:cxn ang="0">
                      <a:pos x="34" y="1044"/>
                    </a:cxn>
                    <a:cxn ang="0">
                      <a:pos x="9" y="930"/>
                    </a:cxn>
                    <a:cxn ang="0">
                      <a:pos x="0" y="811"/>
                    </a:cxn>
                    <a:cxn ang="0">
                      <a:pos x="9" y="691"/>
                    </a:cxn>
                    <a:cxn ang="0">
                      <a:pos x="34" y="577"/>
                    </a:cxn>
                    <a:cxn ang="0">
                      <a:pos x="76" y="470"/>
                    </a:cxn>
                    <a:cxn ang="0">
                      <a:pos x="130" y="370"/>
                    </a:cxn>
                    <a:cxn ang="0">
                      <a:pos x="199" y="280"/>
                    </a:cxn>
                    <a:cxn ang="0">
                      <a:pos x="279" y="200"/>
                    </a:cxn>
                    <a:cxn ang="0">
                      <a:pos x="370" y="131"/>
                    </a:cxn>
                    <a:cxn ang="0">
                      <a:pos x="469" y="76"/>
                    </a:cxn>
                    <a:cxn ang="0">
                      <a:pos x="577" y="34"/>
                    </a:cxn>
                    <a:cxn ang="0">
                      <a:pos x="691" y="9"/>
                    </a:cxn>
                    <a:cxn ang="0">
                      <a:pos x="811" y="0"/>
                    </a:cxn>
                  </a:cxnLst>
                  <a:rect l="0" t="0" r="r" b="b"/>
                  <a:pathLst>
                    <a:path w="1199" h="1518">
                      <a:moveTo>
                        <a:pt x="811" y="0"/>
                      </a:moveTo>
                      <a:lnTo>
                        <a:pt x="871" y="3"/>
                      </a:lnTo>
                      <a:lnTo>
                        <a:pt x="930" y="8"/>
                      </a:lnTo>
                      <a:lnTo>
                        <a:pt x="987" y="20"/>
                      </a:lnTo>
                      <a:lnTo>
                        <a:pt x="1042" y="34"/>
                      </a:lnTo>
                      <a:lnTo>
                        <a:pt x="1097" y="51"/>
                      </a:lnTo>
                      <a:lnTo>
                        <a:pt x="1149" y="74"/>
                      </a:lnTo>
                      <a:lnTo>
                        <a:pt x="1199" y="99"/>
                      </a:lnTo>
                      <a:lnTo>
                        <a:pt x="1153" y="128"/>
                      </a:lnTo>
                      <a:lnTo>
                        <a:pt x="1108" y="162"/>
                      </a:lnTo>
                      <a:lnTo>
                        <a:pt x="1066" y="197"/>
                      </a:lnTo>
                      <a:lnTo>
                        <a:pt x="1027" y="236"/>
                      </a:lnTo>
                      <a:lnTo>
                        <a:pt x="990" y="277"/>
                      </a:lnTo>
                      <a:lnTo>
                        <a:pt x="956" y="320"/>
                      </a:lnTo>
                      <a:lnTo>
                        <a:pt x="925" y="366"/>
                      </a:lnTo>
                      <a:lnTo>
                        <a:pt x="897" y="414"/>
                      </a:lnTo>
                      <a:lnTo>
                        <a:pt x="873" y="464"/>
                      </a:lnTo>
                      <a:lnTo>
                        <a:pt x="851" y="516"/>
                      </a:lnTo>
                      <a:lnTo>
                        <a:pt x="833" y="569"/>
                      </a:lnTo>
                      <a:lnTo>
                        <a:pt x="819" y="624"/>
                      </a:lnTo>
                      <a:lnTo>
                        <a:pt x="809" y="681"/>
                      </a:lnTo>
                      <a:lnTo>
                        <a:pt x="803" y="738"/>
                      </a:lnTo>
                      <a:lnTo>
                        <a:pt x="801" y="797"/>
                      </a:lnTo>
                      <a:lnTo>
                        <a:pt x="802" y="838"/>
                      </a:lnTo>
                      <a:lnTo>
                        <a:pt x="805" y="878"/>
                      </a:lnTo>
                      <a:lnTo>
                        <a:pt x="810" y="918"/>
                      </a:lnTo>
                      <a:lnTo>
                        <a:pt x="762" y="948"/>
                      </a:lnTo>
                      <a:lnTo>
                        <a:pt x="716" y="982"/>
                      </a:lnTo>
                      <a:lnTo>
                        <a:pt x="672" y="1019"/>
                      </a:lnTo>
                      <a:lnTo>
                        <a:pt x="632" y="1058"/>
                      </a:lnTo>
                      <a:lnTo>
                        <a:pt x="594" y="1100"/>
                      </a:lnTo>
                      <a:lnTo>
                        <a:pt x="559" y="1145"/>
                      </a:lnTo>
                      <a:lnTo>
                        <a:pt x="528" y="1193"/>
                      </a:lnTo>
                      <a:lnTo>
                        <a:pt x="499" y="1242"/>
                      </a:lnTo>
                      <a:lnTo>
                        <a:pt x="474" y="1293"/>
                      </a:lnTo>
                      <a:lnTo>
                        <a:pt x="453" y="1347"/>
                      </a:lnTo>
                      <a:lnTo>
                        <a:pt x="435" y="1402"/>
                      </a:lnTo>
                      <a:lnTo>
                        <a:pt x="422" y="1459"/>
                      </a:lnTo>
                      <a:lnTo>
                        <a:pt x="412" y="1518"/>
                      </a:lnTo>
                      <a:lnTo>
                        <a:pt x="364" y="1488"/>
                      </a:lnTo>
                      <a:lnTo>
                        <a:pt x="318" y="1456"/>
                      </a:lnTo>
                      <a:lnTo>
                        <a:pt x="275" y="1420"/>
                      </a:lnTo>
                      <a:lnTo>
                        <a:pt x="234" y="1381"/>
                      </a:lnTo>
                      <a:lnTo>
                        <a:pt x="196" y="1340"/>
                      </a:lnTo>
                      <a:lnTo>
                        <a:pt x="161" y="1296"/>
                      </a:lnTo>
                      <a:lnTo>
                        <a:pt x="129" y="1250"/>
                      </a:lnTo>
                      <a:lnTo>
                        <a:pt x="100" y="1202"/>
                      </a:lnTo>
                      <a:lnTo>
                        <a:pt x="74" y="1150"/>
                      </a:lnTo>
                      <a:lnTo>
                        <a:pt x="52" y="1098"/>
                      </a:lnTo>
                      <a:lnTo>
                        <a:pt x="34" y="1044"/>
                      </a:lnTo>
                      <a:lnTo>
                        <a:pt x="19" y="988"/>
                      </a:lnTo>
                      <a:lnTo>
                        <a:pt x="9" y="930"/>
                      </a:lnTo>
                      <a:lnTo>
                        <a:pt x="2" y="871"/>
                      </a:lnTo>
                      <a:lnTo>
                        <a:pt x="0" y="811"/>
                      </a:lnTo>
                      <a:lnTo>
                        <a:pt x="2" y="751"/>
                      </a:lnTo>
                      <a:lnTo>
                        <a:pt x="9" y="691"/>
                      </a:lnTo>
                      <a:lnTo>
                        <a:pt x="19" y="634"/>
                      </a:lnTo>
                      <a:lnTo>
                        <a:pt x="34" y="577"/>
                      </a:lnTo>
                      <a:lnTo>
                        <a:pt x="53" y="522"/>
                      </a:lnTo>
                      <a:lnTo>
                        <a:pt x="76" y="470"/>
                      </a:lnTo>
                      <a:lnTo>
                        <a:pt x="102" y="419"/>
                      </a:lnTo>
                      <a:lnTo>
                        <a:pt x="130" y="370"/>
                      </a:lnTo>
                      <a:lnTo>
                        <a:pt x="163" y="323"/>
                      </a:lnTo>
                      <a:lnTo>
                        <a:pt x="199" y="280"/>
                      </a:lnTo>
                      <a:lnTo>
                        <a:pt x="238" y="238"/>
                      </a:lnTo>
                      <a:lnTo>
                        <a:pt x="279" y="200"/>
                      </a:lnTo>
                      <a:lnTo>
                        <a:pt x="323" y="164"/>
                      </a:lnTo>
                      <a:lnTo>
                        <a:pt x="370" y="131"/>
                      </a:lnTo>
                      <a:lnTo>
                        <a:pt x="419" y="102"/>
                      </a:lnTo>
                      <a:lnTo>
                        <a:pt x="469" y="76"/>
                      </a:lnTo>
                      <a:lnTo>
                        <a:pt x="522" y="54"/>
                      </a:lnTo>
                      <a:lnTo>
                        <a:pt x="577" y="34"/>
                      </a:lnTo>
                      <a:lnTo>
                        <a:pt x="633" y="20"/>
                      </a:lnTo>
                      <a:lnTo>
                        <a:pt x="691" y="9"/>
                      </a:lnTo>
                      <a:lnTo>
                        <a:pt x="751" y="3"/>
                      </a:lnTo>
                      <a:lnTo>
                        <a:pt x="8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"/>
                <p:cNvSpPr>
                  <a:spLocks/>
                </p:cNvSpPr>
                <p:nvPr/>
              </p:nvSpPr>
              <p:spPr bwMode="auto">
                <a:xfrm>
                  <a:off x="6084778" y="1835151"/>
                  <a:ext cx="1943100" cy="2400300"/>
                </a:xfrm>
                <a:custGeom>
                  <a:avLst/>
                  <a:gdLst/>
                  <a:ahLst/>
                  <a:cxnLst>
                    <a:cxn ang="0">
                      <a:pos x="474" y="2"/>
                    </a:cxn>
                    <a:cxn ang="0">
                      <a:pos x="591" y="20"/>
                    </a:cxn>
                    <a:cxn ang="0">
                      <a:pos x="702" y="54"/>
                    </a:cxn>
                    <a:cxn ang="0">
                      <a:pos x="806" y="102"/>
                    </a:cxn>
                    <a:cxn ang="0">
                      <a:pos x="901" y="163"/>
                    </a:cxn>
                    <a:cxn ang="0">
                      <a:pos x="987" y="238"/>
                    </a:cxn>
                    <a:cxn ang="0">
                      <a:pos x="1061" y="323"/>
                    </a:cxn>
                    <a:cxn ang="0">
                      <a:pos x="1123" y="419"/>
                    </a:cxn>
                    <a:cxn ang="0">
                      <a:pos x="1171" y="522"/>
                    </a:cxn>
                    <a:cxn ang="0">
                      <a:pos x="1205" y="633"/>
                    </a:cxn>
                    <a:cxn ang="0">
                      <a:pos x="1222" y="750"/>
                    </a:cxn>
                    <a:cxn ang="0">
                      <a:pos x="1222" y="870"/>
                    </a:cxn>
                    <a:cxn ang="0">
                      <a:pos x="1206" y="986"/>
                    </a:cxn>
                    <a:cxn ang="0">
                      <a:pos x="1173" y="1095"/>
                    </a:cxn>
                    <a:cxn ang="0">
                      <a:pos x="1127" y="1197"/>
                    </a:cxn>
                    <a:cxn ang="0">
                      <a:pos x="1067" y="1291"/>
                    </a:cxn>
                    <a:cxn ang="0">
                      <a:pos x="995" y="1376"/>
                    </a:cxn>
                    <a:cxn ang="0">
                      <a:pos x="912" y="1450"/>
                    </a:cxn>
                    <a:cxn ang="0">
                      <a:pos x="821" y="1512"/>
                    </a:cxn>
                    <a:cxn ang="0">
                      <a:pos x="795" y="1399"/>
                    </a:cxn>
                    <a:cxn ang="0">
                      <a:pos x="755" y="1293"/>
                    </a:cxn>
                    <a:cxn ang="0">
                      <a:pos x="701" y="1194"/>
                    </a:cxn>
                    <a:cxn ang="0">
                      <a:pos x="633" y="1104"/>
                    </a:cxn>
                    <a:cxn ang="0">
                      <a:pos x="554" y="1024"/>
                    </a:cxn>
                    <a:cxn ang="0">
                      <a:pos x="465" y="956"/>
                    </a:cxn>
                    <a:cxn ang="0">
                      <a:pos x="422" y="877"/>
                    </a:cxn>
                    <a:cxn ang="0">
                      <a:pos x="421" y="765"/>
                    </a:cxn>
                    <a:cxn ang="0">
                      <a:pos x="404" y="646"/>
                    </a:cxn>
                    <a:cxn ang="0">
                      <a:pos x="370" y="534"/>
                    </a:cxn>
                    <a:cxn ang="0">
                      <a:pos x="321" y="431"/>
                    </a:cxn>
                    <a:cxn ang="0">
                      <a:pos x="258" y="334"/>
                    </a:cxn>
                    <a:cxn ang="0">
                      <a:pos x="183" y="249"/>
                    </a:cxn>
                    <a:cxn ang="0">
                      <a:pos x="97" y="174"/>
                    </a:cxn>
                    <a:cxn ang="0">
                      <a:pos x="0" y="113"/>
                    </a:cxn>
                    <a:cxn ang="0">
                      <a:pos x="95" y="65"/>
                    </a:cxn>
                    <a:cxn ang="0">
                      <a:pos x="195" y="30"/>
                    </a:cxn>
                    <a:cxn ang="0">
                      <a:pos x="302" y="8"/>
                    </a:cxn>
                    <a:cxn ang="0">
                      <a:pos x="413" y="0"/>
                    </a:cxn>
                  </a:cxnLst>
                  <a:rect l="0" t="0" r="r" b="b"/>
                  <a:pathLst>
                    <a:path w="1224" h="1512">
                      <a:moveTo>
                        <a:pt x="413" y="0"/>
                      </a:moveTo>
                      <a:lnTo>
                        <a:pt x="474" y="2"/>
                      </a:lnTo>
                      <a:lnTo>
                        <a:pt x="533" y="9"/>
                      </a:lnTo>
                      <a:lnTo>
                        <a:pt x="591" y="20"/>
                      </a:lnTo>
                      <a:lnTo>
                        <a:pt x="647" y="34"/>
                      </a:lnTo>
                      <a:lnTo>
                        <a:pt x="702" y="54"/>
                      </a:lnTo>
                      <a:lnTo>
                        <a:pt x="755" y="76"/>
                      </a:lnTo>
                      <a:lnTo>
                        <a:pt x="806" y="102"/>
                      </a:lnTo>
                      <a:lnTo>
                        <a:pt x="855" y="131"/>
                      </a:lnTo>
                      <a:lnTo>
                        <a:pt x="901" y="163"/>
                      </a:lnTo>
                      <a:lnTo>
                        <a:pt x="946" y="199"/>
                      </a:lnTo>
                      <a:lnTo>
                        <a:pt x="987" y="238"/>
                      </a:lnTo>
                      <a:lnTo>
                        <a:pt x="1025" y="279"/>
                      </a:lnTo>
                      <a:lnTo>
                        <a:pt x="1061" y="323"/>
                      </a:lnTo>
                      <a:lnTo>
                        <a:pt x="1094" y="370"/>
                      </a:lnTo>
                      <a:lnTo>
                        <a:pt x="1123" y="419"/>
                      </a:lnTo>
                      <a:lnTo>
                        <a:pt x="1149" y="469"/>
                      </a:lnTo>
                      <a:lnTo>
                        <a:pt x="1171" y="522"/>
                      </a:lnTo>
                      <a:lnTo>
                        <a:pt x="1190" y="577"/>
                      </a:lnTo>
                      <a:lnTo>
                        <a:pt x="1205" y="633"/>
                      </a:lnTo>
                      <a:lnTo>
                        <a:pt x="1216" y="691"/>
                      </a:lnTo>
                      <a:lnTo>
                        <a:pt x="1222" y="750"/>
                      </a:lnTo>
                      <a:lnTo>
                        <a:pt x="1224" y="811"/>
                      </a:lnTo>
                      <a:lnTo>
                        <a:pt x="1222" y="870"/>
                      </a:lnTo>
                      <a:lnTo>
                        <a:pt x="1216" y="929"/>
                      </a:lnTo>
                      <a:lnTo>
                        <a:pt x="1206" y="986"/>
                      </a:lnTo>
                      <a:lnTo>
                        <a:pt x="1191" y="1041"/>
                      </a:lnTo>
                      <a:lnTo>
                        <a:pt x="1173" y="1095"/>
                      </a:lnTo>
                      <a:lnTo>
                        <a:pt x="1152" y="1147"/>
                      </a:lnTo>
                      <a:lnTo>
                        <a:pt x="1127" y="1197"/>
                      </a:lnTo>
                      <a:lnTo>
                        <a:pt x="1098" y="1245"/>
                      </a:lnTo>
                      <a:lnTo>
                        <a:pt x="1067" y="1291"/>
                      </a:lnTo>
                      <a:lnTo>
                        <a:pt x="1033" y="1335"/>
                      </a:lnTo>
                      <a:lnTo>
                        <a:pt x="995" y="1376"/>
                      </a:lnTo>
                      <a:lnTo>
                        <a:pt x="955" y="1414"/>
                      </a:lnTo>
                      <a:lnTo>
                        <a:pt x="912" y="1450"/>
                      </a:lnTo>
                      <a:lnTo>
                        <a:pt x="868" y="1483"/>
                      </a:lnTo>
                      <a:lnTo>
                        <a:pt x="821" y="1512"/>
                      </a:lnTo>
                      <a:lnTo>
                        <a:pt x="810" y="1455"/>
                      </a:lnTo>
                      <a:lnTo>
                        <a:pt x="795" y="1399"/>
                      </a:lnTo>
                      <a:lnTo>
                        <a:pt x="777" y="1345"/>
                      </a:lnTo>
                      <a:lnTo>
                        <a:pt x="755" y="1293"/>
                      </a:lnTo>
                      <a:lnTo>
                        <a:pt x="730" y="1242"/>
                      </a:lnTo>
                      <a:lnTo>
                        <a:pt x="701" y="1194"/>
                      </a:lnTo>
                      <a:lnTo>
                        <a:pt x="668" y="1148"/>
                      </a:lnTo>
                      <a:lnTo>
                        <a:pt x="633" y="1104"/>
                      </a:lnTo>
                      <a:lnTo>
                        <a:pt x="595" y="1063"/>
                      </a:lnTo>
                      <a:lnTo>
                        <a:pt x="554" y="1024"/>
                      </a:lnTo>
                      <a:lnTo>
                        <a:pt x="511" y="989"/>
                      </a:lnTo>
                      <a:lnTo>
                        <a:pt x="465" y="956"/>
                      </a:lnTo>
                      <a:lnTo>
                        <a:pt x="417" y="927"/>
                      </a:lnTo>
                      <a:lnTo>
                        <a:pt x="422" y="877"/>
                      </a:lnTo>
                      <a:lnTo>
                        <a:pt x="424" y="825"/>
                      </a:lnTo>
                      <a:lnTo>
                        <a:pt x="421" y="765"/>
                      </a:lnTo>
                      <a:lnTo>
                        <a:pt x="415" y="705"/>
                      </a:lnTo>
                      <a:lnTo>
                        <a:pt x="404" y="646"/>
                      </a:lnTo>
                      <a:lnTo>
                        <a:pt x="389" y="590"/>
                      </a:lnTo>
                      <a:lnTo>
                        <a:pt x="370" y="534"/>
                      </a:lnTo>
                      <a:lnTo>
                        <a:pt x="347" y="482"/>
                      </a:lnTo>
                      <a:lnTo>
                        <a:pt x="321" y="431"/>
                      </a:lnTo>
                      <a:lnTo>
                        <a:pt x="291" y="381"/>
                      </a:lnTo>
                      <a:lnTo>
                        <a:pt x="258" y="334"/>
                      </a:lnTo>
                      <a:lnTo>
                        <a:pt x="222" y="291"/>
                      </a:lnTo>
                      <a:lnTo>
                        <a:pt x="183" y="249"/>
                      </a:lnTo>
                      <a:lnTo>
                        <a:pt x="141" y="211"/>
                      </a:lnTo>
                      <a:lnTo>
                        <a:pt x="97" y="174"/>
                      </a:lnTo>
                      <a:lnTo>
                        <a:pt x="50" y="142"/>
                      </a:lnTo>
                      <a:lnTo>
                        <a:pt x="0" y="113"/>
                      </a:lnTo>
                      <a:lnTo>
                        <a:pt x="46" y="88"/>
                      </a:lnTo>
                      <a:lnTo>
                        <a:pt x="95" y="65"/>
                      </a:lnTo>
                      <a:lnTo>
                        <a:pt x="144" y="46"/>
                      </a:lnTo>
                      <a:lnTo>
                        <a:pt x="195" y="30"/>
                      </a:lnTo>
                      <a:lnTo>
                        <a:pt x="248" y="17"/>
                      </a:lnTo>
                      <a:lnTo>
                        <a:pt x="302" y="8"/>
                      </a:lnTo>
                      <a:lnTo>
                        <a:pt x="357" y="2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"/>
                <p:cNvSpPr>
                  <a:spLocks/>
                </p:cNvSpPr>
                <p:nvPr/>
              </p:nvSpPr>
              <p:spPr bwMode="auto">
                <a:xfrm>
                  <a:off x="5465763" y="2014538"/>
                  <a:ext cx="1304925" cy="1300162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48" y="29"/>
                    </a:cxn>
                    <a:cxn ang="0">
                      <a:pos x="495" y="61"/>
                    </a:cxn>
                    <a:cxn ang="0">
                      <a:pos x="539" y="98"/>
                    </a:cxn>
                    <a:cxn ang="0">
                      <a:pos x="581" y="136"/>
                    </a:cxn>
                    <a:cxn ang="0">
                      <a:pos x="620" y="178"/>
                    </a:cxn>
                    <a:cxn ang="0">
                      <a:pos x="656" y="221"/>
                    </a:cxn>
                    <a:cxn ang="0">
                      <a:pos x="689" y="268"/>
                    </a:cxn>
                    <a:cxn ang="0">
                      <a:pos x="719" y="318"/>
                    </a:cxn>
                    <a:cxn ang="0">
                      <a:pos x="745" y="369"/>
                    </a:cxn>
                    <a:cxn ang="0">
                      <a:pos x="768" y="421"/>
                    </a:cxn>
                    <a:cxn ang="0">
                      <a:pos x="787" y="477"/>
                    </a:cxn>
                    <a:cxn ang="0">
                      <a:pos x="802" y="533"/>
                    </a:cxn>
                    <a:cxn ang="0">
                      <a:pos x="813" y="592"/>
                    </a:cxn>
                    <a:cxn ang="0">
                      <a:pos x="819" y="652"/>
                    </a:cxn>
                    <a:cxn ang="0">
                      <a:pos x="822" y="712"/>
                    </a:cxn>
                    <a:cxn ang="0">
                      <a:pos x="820" y="764"/>
                    </a:cxn>
                    <a:cxn ang="0">
                      <a:pos x="815" y="814"/>
                    </a:cxn>
                    <a:cxn ang="0">
                      <a:pos x="763" y="787"/>
                    </a:cxn>
                    <a:cxn ang="0">
                      <a:pos x="710" y="764"/>
                    </a:cxn>
                    <a:cxn ang="0">
                      <a:pos x="654" y="745"/>
                    </a:cxn>
                    <a:cxn ang="0">
                      <a:pos x="597" y="729"/>
                    </a:cxn>
                    <a:cxn ang="0">
                      <a:pos x="539" y="718"/>
                    </a:cxn>
                    <a:cxn ang="0">
                      <a:pos x="478" y="712"/>
                    </a:cxn>
                    <a:cxn ang="0">
                      <a:pos x="416" y="709"/>
                    </a:cxn>
                    <a:cxn ang="0">
                      <a:pos x="361" y="712"/>
                    </a:cxn>
                    <a:cxn ang="0">
                      <a:pos x="307" y="717"/>
                    </a:cxn>
                    <a:cxn ang="0">
                      <a:pos x="253" y="726"/>
                    </a:cxn>
                    <a:cxn ang="0">
                      <a:pos x="201" y="738"/>
                    </a:cxn>
                    <a:cxn ang="0">
                      <a:pos x="151" y="754"/>
                    </a:cxn>
                    <a:cxn ang="0">
                      <a:pos x="102" y="772"/>
                    </a:cxn>
                    <a:cxn ang="0">
                      <a:pos x="55" y="794"/>
                    </a:cxn>
                    <a:cxn ang="0">
                      <a:pos x="9" y="819"/>
                    </a:cxn>
                    <a:cxn ang="0">
                      <a:pos x="4" y="779"/>
                    </a:cxn>
                    <a:cxn ang="0">
                      <a:pos x="1" y="739"/>
                    </a:cxn>
                    <a:cxn ang="0">
                      <a:pos x="0" y="698"/>
                    </a:cxn>
                    <a:cxn ang="0">
                      <a:pos x="2" y="639"/>
                    </a:cxn>
                    <a:cxn ang="0">
                      <a:pos x="8" y="582"/>
                    </a:cxn>
                    <a:cxn ang="0">
                      <a:pos x="18" y="525"/>
                    </a:cxn>
                    <a:cxn ang="0">
                      <a:pos x="32" y="470"/>
                    </a:cxn>
                    <a:cxn ang="0">
                      <a:pos x="50" y="417"/>
                    </a:cxn>
                    <a:cxn ang="0">
                      <a:pos x="72" y="365"/>
                    </a:cxn>
                    <a:cxn ang="0">
                      <a:pos x="96" y="315"/>
                    </a:cxn>
                    <a:cxn ang="0">
                      <a:pos x="124" y="267"/>
                    </a:cxn>
                    <a:cxn ang="0">
                      <a:pos x="155" y="221"/>
                    </a:cxn>
                    <a:cxn ang="0">
                      <a:pos x="189" y="178"/>
                    </a:cxn>
                    <a:cxn ang="0">
                      <a:pos x="226" y="137"/>
                    </a:cxn>
                    <a:cxn ang="0">
                      <a:pos x="265" y="98"/>
                    </a:cxn>
                    <a:cxn ang="0">
                      <a:pos x="307" y="63"/>
                    </a:cxn>
                    <a:cxn ang="0">
                      <a:pos x="352" y="29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22" h="819">
                      <a:moveTo>
                        <a:pt x="398" y="0"/>
                      </a:moveTo>
                      <a:lnTo>
                        <a:pt x="448" y="29"/>
                      </a:lnTo>
                      <a:lnTo>
                        <a:pt x="495" y="61"/>
                      </a:lnTo>
                      <a:lnTo>
                        <a:pt x="539" y="98"/>
                      </a:lnTo>
                      <a:lnTo>
                        <a:pt x="581" y="136"/>
                      </a:lnTo>
                      <a:lnTo>
                        <a:pt x="620" y="178"/>
                      </a:lnTo>
                      <a:lnTo>
                        <a:pt x="656" y="221"/>
                      </a:lnTo>
                      <a:lnTo>
                        <a:pt x="689" y="268"/>
                      </a:lnTo>
                      <a:lnTo>
                        <a:pt x="719" y="318"/>
                      </a:lnTo>
                      <a:lnTo>
                        <a:pt x="745" y="369"/>
                      </a:lnTo>
                      <a:lnTo>
                        <a:pt x="768" y="421"/>
                      </a:lnTo>
                      <a:lnTo>
                        <a:pt x="787" y="477"/>
                      </a:lnTo>
                      <a:lnTo>
                        <a:pt x="802" y="533"/>
                      </a:lnTo>
                      <a:lnTo>
                        <a:pt x="813" y="592"/>
                      </a:lnTo>
                      <a:lnTo>
                        <a:pt x="819" y="652"/>
                      </a:lnTo>
                      <a:lnTo>
                        <a:pt x="822" y="712"/>
                      </a:lnTo>
                      <a:lnTo>
                        <a:pt x="820" y="764"/>
                      </a:lnTo>
                      <a:lnTo>
                        <a:pt x="815" y="814"/>
                      </a:lnTo>
                      <a:lnTo>
                        <a:pt x="763" y="787"/>
                      </a:lnTo>
                      <a:lnTo>
                        <a:pt x="710" y="764"/>
                      </a:lnTo>
                      <a:lnTo>
                        <a:pt x="654" y="745"/>
                      </a:lnTo>
                      <a:lnTo>
                        <a:pt x="597" y="729"/>
                      </a:lnTo>
                      <a:lnTo>
                        <a:pt x="539" y="718"/>
                      </a:lnTo>
                      <a:lnTo>
                        <a:pt x="478" y="712"/>
                      </a:lnTo>
                      <a:lnTo>
                        <a:pt x="416" y="709"/>
                      </a:lnTo>
                      <a:lnTo>
                        <a:pt x="361" y="712"/>
                      </a:lnTo>
                      <a:lnTo>
                        <a:pt x="307" y="717"/>
                      </a:lnTo>
                      <a:lnTo>
                        <a:pt x="253" y="726"/>
                      </a:lnTo>
                      <a:lnTo>
                        <a:pt x="201" y="738"/>
                      </a:lnTo>
                      <a:lnTo>
                        <a:pt x="151" y="754"/>
                      </a:lnTo>
                      <a:lnTo>
                        <a:pt x="102" y="772"/>
                      </a:lnTo>
                      <a:lnTo>
                        <a:pt x="55" y="794"/>
                      </a:lnTo>
                      <a:lnTo>
                        <a:pt x="9" y="819"/>
                      </a:lnTo>
                      <a:lnTo>
                        <a:pt x="4" y="779"/>
                      </a:lnTo>
                      <a:lnTo>
                        <a:pt x="1" y="739"/>
                      </a:lnTo>
                      <a:lnTo>
                        <a:pt x="0" y="698"/>
                      </a:lnTo>
                      <a:lnTo>
                        <a:pt x="2" y="639"/>
                      </a:lnTo>
                      <a:lnTo>
                        <a:pt x="8" y="582"/>
                      </a:lnTo>
                      <a:lnTo>
                        <a:pt x="18" y="525"/>
                      </a:lnTo>
                      <a:lnTo>
                        <a:pt x="32" y="470"/>
                      </a:lnTo>
                      <a:lnTo>
                        <a:pt x="50" y="417"/>
                      </a:lnTo>
                      <a:lnTo>
                        <a:pt x="72" y="365"/>
                      </a:lnTo>
                      <a:lnTo>
                        <a:pt x="96" y="315"/>
                      </a:lnTo>
                      <a:lnTo>
                        <a:pt x="124" y="267"/>
                      </a:lnTo>
                      <a:lnTo>
                        <a:pt x="155" y="221"/>
                      </a:lnTo>
                      <a:lnTo>
                        <a:pt x="189" y="178"/>
                      </a:lnTo>
                      <a:lnTo>
                        <a:pt x="226" y="137"/>
                      </a:lnTo>
                      <a:lnTo>
                        <a:pt x="265" y="98"/>
                      </a:lnTo>
                      <a:lnTo>
                        <a:pt x="307" y="63"/>
                      </a:lnTo>
                      <a:lnTo>
                        <a:pt x="352" y="29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9"/>
                <p:cNvSpPr>
                  <a:spLocks/>
                </p:cNvSpPr>
                <p:nvPr/>
              </p:nvSpPr>
              <p:spPr bwMode="auto">
                <a:xfrm>
                  <a:off x="4838700" y="4235450"/>
                  <a:ext cx="2576513" cy="1479550"/>
                </a:xfrm>
                <a:custGeom>
                  <a:avLst/>
                  <a:gdLst/>
                  <a:ahLst/>
                  <a:cxnLst>
                    <a:cxn ang="0">
                      <a:pos x="1619" y="40"/>
                    </a:cxn>
                    <a:cxn ang="0">
                      <a:pos x="1623" y="121"/>
                    </a:cxn>
                    <a:cxn ang="0">
                      <a:pos x="1614" y="241"/>
                    </a:cxn>
                    <a:cxn ang="0">
                      <a:pos x="1588" y="355"/>
                    </a:cxn>
                    <a:cxn ang="0">
                      <a:pos x="1547" y="463"/>
                    </a:cxn>
                    <a:cxn ang="0">
                      <a:pos x="1492" y="563"/>
                    </a:cxn>
                    <a:cxn ang="0">
                      <a:pos x="1423" y="654"/>
                    </a:cxn>
                    <a:cxn ang="0">
                      <a:pos x="1344" y="733"/>
                    </a:cxn>
                    <a:cxn ang="0">
                      <a:pos x="1253" y="802"/>
                    </a:cxn>
                    <a:cxn ang="0">
                      <a:pos x="1154" y="857"/>
                    </a:cxn>
                    <a:cxn ang="0">
                      <a:pos x="1045" y="898"/>
                    </a:cxn>
                    <a:cxn ang="0">
                      <a:pos x="931" y="923"/>
                    </a:cxn>
                    <a:cxn ang="0">
                      <a:pos x="811" y="932"/>
                    </a:cxn>
                    <a:cxn ang="0">
                      <a:pos x="691" y="923"/>
                    </a:cxn>
                    <a:cxn ang="0">
                      <a:pos x="577" y="898"/>
                    </a:cxn>
                    <a:cxn ang="0">
                      <a:pos x="469" y="857"/>
                    </a:cxn>
                    <a:cxn ang="0">
                      <a:pos x="370" y="802"/>
                    </a:cxn>
                    <a:cxn ang="0">
                      <a:pos x="279" y="733"/>
                    </a:cxn>
                    <a:cxn ang="0">
                      <a:pos x="199" y="654"/>
                    </a:cxn>
                    <a:cxn ang="0">
                      <a:pos x="130" y="563"/>
                    </a:cxn>
                    <a:cxn ang="0">
                      <a:pos x="76" y="463"/>
                    </a:cxn>
                    <a:cxn ang="0">
                      <a:pos x="34" y="355"/>
                    </a:cxn>
                    <a:cxn ang="0">
                      <a:pos x="9" y="241"/>
                    </a:cxn>
                    <a:cxn ang="0">
                      <a:pos x="0" y="121"/>
                    </a:cxn>
                    <a:cxn ang="0">
                      <a:pos x="6" y="20"/>
                    </a:cxn>
                    <a:cxn ang="0">
                      <a:pos x="111" y="70"/>
                    </a:cxn>
                    <a:cxn ang="0">
                      <a:pos x="224" y="104"/>
                    </a:cxn>
                    <a:cxn ang="0">
                      <a:pos x="344" y="123"/>
                    </a:cxn>
                    <a:cxn ang="0">
                      <a:pos x="462" y="123"/>
                    </a:cxn>
                    <a:cxn ang="0">
                      <a:pos x="570" y="108"/>
                    </a:cxn>
                    <a:cxn ang="0">
                      <a:pos x="674" y="79"/>
                    </a:cxn>
                    <a:cxn ang="0">
                      <a:pos x="772" y="37"/>
                    </a:cxn>
                    <a:cxn ang="0">
                      <a:pos x="868" y="37"/>
                    </a:cxn>
                    <a:cxn ang="0">
                      <a:pos x="975" y="77"/>
                    </a:cxn>
                    <a:cxn ang="0">
                      <a:pos x="1088" y="102"/>
                    </a:cxn>
                    <a:cxn ang="0">
                      <a:pos x="1206" y="110"/>
                    </a:cxn>
                    <a:cxn ang="0">
                      <a:pos x="1316" y="103"/>
                    </a:cxn>
                    <a:cxn ang="0">
                      <a:pos x="1420" y="81"/>
                    </a:cxn>
                    <a:cxn ang="0">
                      <a:pos x="1520" y="47"/>
                    </a:cxn>
                    <a:cxn ang="0">
                      <a:pos x="1614" y="0"/>
                    </a:cxn>
                  </a:cxnLst>
                  <a:rect l="0" t="0" r="r" b="b"/>
                  <a:pathLst>
                    <a:path w="1623" h="932">
                      <a:moveTo>
                        <a:pt x="1614" y="0"/>
                      </a:moveTo>
                      <a:lnTo>
                        <a:pt x="1619" y="40"/>
                      </a:lnTo>
                      <a:lnTo>
                        <a:pt x="1622" y="80"/>
                      </a:lnTo>
                      <a:lnTo>
                        <a:pt x="1623" y="121"/>
                      </a:lnTo>
                      <a:lnTo>
                        <a:pt x="1620" y="182"/>
                      </a:lnTo>
                      <a:lnTo>
                        <a:pt x="1614" y="241"/>
                      </a:lnTo>
                      <a:lnTo>
                        <a:pt x="1603" y="299"/>
                      </a:lnTo>
                      <a:lnTo>
                        <a:pt x="1588" y="355"/>
                      </a:lnTo>
                      <a:lnTo>
                        <a:pt x="1569" y="410"/>
                      </a:lnTo>
                      <a:lnTo>
                        <a:pt x="1547" y="463"/>
                      </a:lnTo>
                      <a:lnTo>
                        <a:pt x="1521" y="514"/>
                      </a:lnTo>
                      <a:lnTo>
                        <a:pt x="1492" y="563"/>
                      </a:lnTo>
                      <a:lnTo>
                        <a:pt x="1460" y="609"/>
                      </a:lnTo>
                      <a:lnTo>
                        <a:pt x="1423" y="654"/>
                      </a:lnTo>
                      <a:lnTo>
                        <a:pt x="1385" y="694"/>
                      </a:lnTo>
                      <a:lnTo>
                        <a:pt x="1344" y="733"/>
                      </a:lnTo>
                      <a:lnTo>
                        <a:pt x="1300" y="769"/>
                      </a:lnTo>
                      <a:lnTo>
                        <a:pt x="1253" y="802"/>
                      </a:lnTo>
                      <a:lnTo>
                        <a:pt x="1204" y="831"/>
                      </a:lnTo>
                      <a:lnTo>
                        <a:pt x="1154" y="857"/>
                      </a:lnTo>
                      <a:lnTo>
                        <a:pt x="1100" y="879"/>
                      </a:lnTo>
                      <a:lnTo>
                        <a:pt x="1045" y="898"/>
                      </a:lnTo>
                      <a:lnTo>
                        <a:pt x="989" y="913"/>
                      </a:lnTo>
                      <a:lnTo>
                        <a:pt x="931" y="923"/>
                      </a:lnTo>
                      <a:lnTo>
                        <a:pt x="872" y="930"/>
                      </a:lnTo>
                      <a:lnTo>
                        <a:pt x="811" y="932"/>
                      </a:lnTo>
                      <a:lnTo>
                        <a:pt x="751" y="930"/>
                      </a:lnTo>
                      <a:lnTo>
                        <a:pt x="691" y="923"/>
                      </a:lnTo>
                      <a:lnTo>
                        <a:pt x="633" y="913"/>
                      </a:lnTo>
                      <a:lnTo>
                        <a:pt x="577" y="898"/>
                      </a:lnTo>
                      <a:lnTo>
                        <a:pt x="522" y="879"/>
                      </a:lnTo>
                      <a:lnTo>
                        <a:pt x="469" y="857"/>
                      </a:lnTo>
                      <a:lnTo>
                        <a:pt x="419" y="831"/>
                      </a:lnTo>
                      <a:lnTo>
                        <a:pt x="370" y="802"/>
                      </a:lnTo>
                      <a:lnTo>
                        <a:pt x="323" y="769"/>
                      </a:lnTo>
                      <a:lnTo>
                        <a:pt x="279" y="733"/>
                      </a:lnTo>
                      <a:lnTo>
                        <a:pt x="238" y="694"/>
                      </a:lnTo>
                      <a:lnTo>
                        <a:pt x="199" y="654"/>
                      </a:lnTo>
                      <a:lnTo>
                        <a:pt x="163" y="609"/>
                      </a:lnTo>
                      <a:lnTo>
                        <a:pt x="130" y="563"/>
                      </a:lnTo>
                      <a:lnTo>
                        <a:pt x="102" y="514"/>
                      </a:lnTo>
                      <a:lnTo>
                        <a:pt x="76" y="463"/>
                      </a:lnTo>
                      <a:lnTo>
                        <a:pt x="53" y="410"/>
                      </a:lnTo>
                      <a:lnTo>
                        <a:pt x="34" y="355"/>
                      </a:lnTo>
                      <a:lnTo>
                        <a:pt x="19" y="299"/>
                      </a:lnTo>
                      <a:lnTo>
                        <a:pt x="9" y="241"/>
                      </a:lnTo>
                      <a:lnTo>
                        <a:pt x="2" y="182"/>
                      </a:lnTo>
                      <a:lnTo>
                        <a:pt x="0" y="121"/>
                      </a:lnTo>
                      <a:lnTo>
                        <a:pt x="1" y="70"/>
                      </a:lnTo>
                      <a:lnTo>
                        <a:pt x="6" y="20"/>
                      </a:lnTo>
                      <a:lnTo>
                        <a:pt x="58" y="46"/>
                      </a:lnTo>
                      <a:lnTo>
                        <a:pt x="111" y="70"/>
                      </a:lnTo>
                      <a:lnTo>
                        <a:pt x="167" y="89"/>
                      </a:lnTo>
                      <a:lnTo>
                        <a:pt x="224" y="104"/>
                      </a:lnTo>
                      <a:lnTo>
                        <a:pt x="283" y="116"/>
                      </a:lnTo>
                      <a:lnTo>
                        <a:pt x="344" y="123"/>
                      </a:lnTo>
                      <a:lnTo>
                        <a:pt x="405" y="125"/>
                      </a:lnTo>
                      <a:lnTo>
                        <a:pt x="462" y="123"/>
                      </a:lnTo>
                      <a:lnTo>
                        <a:pt x="516" y="117"/>
                      </a:lnTo>
                      <a:lnTo>
                        <a:pt x="570" y="108"/>
                      </a:lnTo>
                      <a:lnTo>
                        <a:pt x="623" y="95"/>
                      </a:lnTo>
                      <a:lnTo>
                        <a:pt x="674" y="79"/>
                      </a:lnTo>
                      <a:lnTo>
                        <a:pt x="724" y="60"/>
                      </a:lnTo>
                      <a:lnTo>
                        <a:pt x="772" y="37"/>
                      </a:lnTo>
                      <a:lnTo>
                        <a:pt x="818" y="12"/>
                      </a:lnTo>
                      <a:lnTo>
                        <a:pt x="868" y="37"/>
                      </a:lnTo>
                      <a:lnTo>
                        <a:pt x="921" y="59"/>
                      </a:lnTo>
                      <a:lnTo>
                        <a:pt x="975" y="77"/>
                      </a:lnTo>
                      <a:lnTo>
                        <a:pt x="1031" y="91"/>
                      </a:lnTo>
                      <a:lnTo>
                        <a:pt x="1088" y="102"/>
                      </a:lnTo>
                      <a:lnTo>
                        <a:pt x="1146" y="108"/>
                      </a:lnTo>
                      <a:lnTo>
                        <a:pt x="1206" y="110"/>
                      </a:lnTo>
                      <a:lnTo>
                        <a:pt x="1261" y="108"/>
                      </a:lnTo>
                      <a:lnTo>
                        <a:pt x="1316" y="103"/>
                      </a:lnTo>
                      <a:lnTo>
                        <a:pt x="1368" y="94"/>
                      </a:lnTo>
                      <a:lnTo>
                        <a:pt x="1420" y="81"/>
                      </a:lnTo>
                      <a:lnTo>
                        <a:pt x="1471" y="66"/>
                      </a:lnTo>
                      <a:lnTo>
                        <a:pt x="1520" y="47"/>
                      </a:lnTo>
                      <a:lnTo>
                        <a:pt x="1568" y="25"/>
                      </a:lnTo>
                      <a:lnTo>
                        <a:pt x="161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0"/>
                <p:cNvSpPr>
                  <a:spLocks/>
                </p:cNvSpPr>
                <p:nvPr/>
              </p:nvSpPr>
              <p:spPr bwMode="auto">
                <a:xfrm>
                  <a:off x="4848225" y="3314700"/>
                  <a:ext cx="1289050" cy="1119187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09" y="58"/>
                    </a:cxn>
                    <a:cxn ang="0">
                      <a:pos x="424" y="115"/>
                    </a:cxn>
                    <a:cxn ang="0">
                      <a:pos x="442" y="170"/>
                    </a:cxn>
                    <a:cxn ang="0">
                      <a:pos x="465" y="223"/>
                    </a:cxn>
                    <a:cxn ang="0">
                      <a:pos x="491" y="274"/>
                    </a:cxn>
                    <a:cxn ang="0">
                      <a:pos x="521" y="324"/>
                    </a:cxn>
                    <a:cxn ang="0">
                      <a:pos x="554" y="370"/>
                    </a:cxn>
                    <a:cxn ang="0">
                      <a:pos x="590" y="414"/>
                    </a:cxn>
                    <a:cxn ang="0">
                      <a:pos x="629" y="455"/>
                    </a:cxn>
                    <a:cxn ang="0">
                      <a:pos x="671" y="494"/>
                    </a:cxn>
                    <a:cxn ang="0">
                      <a:pos x="716" y="530"/>
                    </a:cxn>
                    <a:cxn ang="0">
                      <a:pos x="762" y="563"/>
                    </a:cxn>
                    <a:cxn ang="0">
                      <a:pos x="812" y="592"/>
                    </a:cxn>
                    <a:cxn ang="0">
                      <a:pos x="766" y="617"/>
                    </a:cxn>
                    <a:cxn ang="0">
                      <a:pos x="718" y="640"/>
                    </a:cxn>
                    <a:cxn ang="0">
                      <a:pos x="668" y="659"/>
                    </a:cxn>
                    <a:cxn ang="0">
                      <a:pos x="617" y="675"/>
                    </a:cxn>
                    <a:cxn ang="0">
                      <a:pos x="564" y="688"/>
                    </a:cxn>
                    <a:cxn ang="0">
                      <a:pos x="510" y="697"/>
                    </a:cxn>
                    <a:cxn ang="0">
                      <a:pos x="456" y="703"/>
                    </a:cxn>
                    <a:cxn ang="0">
                      <a:pos x="399" y="705"/>
                    </a:cxn>
                    <a:cxn ang="0">
                      <a:pos x="338" y="703"/>
                    </a:cxn>
                    <a:cxn ang="0">
                      <a:pos x="277" y="696"/>
                    </a:cxn>
                    <a:cxn ang="0">
                      <a:pos x="218" y="684"/>
                    </a:cxn>
                    <a:cxn ang="0">
                      <a:pos x="161" y="669"/>
                    </a:cxn>
                    <a:cxn ang="0">
                      <a:pos x="105" y="650"/>
                    </a:cxn>
                    <a:cxn ang="0">
                      <a:pos x="52" y="626"/>
                    </a:cxn>
                    <a:cxn ang="0">
                      <a:pos x="0" y="600"/>
                    </a:cxn>
                    <a:cxn ang="0">
                      <a:pos x="10" y="541"/>
                    </a:cxn>
                    <a:cxn ang="0">
                      <a:pos x="23" y="484"/>
                    </a:cxn>
                    <a:cxn ang="0">
                      <a:pos x="41" y="429"/>
                    </a:cxn>
                    <a:cxn ang="0">
                      <a:pos x="62" y="375"/>
                    </a:cxn>
                    <a:cxn ang="0">
                      <a:pos x="87" y="324"/>
                    </a:cxn>
                    <a:cxn ang="0">
                      <a:pos x="116" y="275"/>
                    </a:cxn>
                    <a:cxn ang="0">
                      <a:pos x="147" y="227"/>
                    </a:cxn>
                    <a:cxn ang="0">
                      <a:pos x="182" y="182"/>
                    </a:cxn>
                    <a:cxn ang="0">
                      <a:pos x="220" y="140"/>
                    </a:cxn>
                    <a:cxn ang="0">
                      <a:pos x="260" y="101"/>
                    </a:cxn>
                    <a:cxn ang="0">
                      <a:pos x="304" y="64"/>
                    </a:cxn>
                    <a:cxn ang="0">
                      <a:pos x="350" y="30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12" h="705">
                      <a:moveTo>
                        <a:pt x="398" y="0"/>
                      </a:moveTo>
                      <a:lnTo>
                        <a:pt x="409" y="58"/>
                      </a:lnTo>
                      <a:lnTo>
                        <a:pt x="424" y="115"/>
                      </a:lnTo>
                      <a:lnTo>
                        <a:pt x="442" y="170"/>
                      </a:lnTo>
                      <a:lnTo>
                        <a:pt x="465" y="223"/>
                      </a:lnTo>
                      <a:lnTo>
                        <a:pt x="491" y="274"/>
                      </a:lnTo>
                      <a:lnTo>
                        <a:pt x="521" y="324"/>
                      </a:lnTo>
                      <a:lnTo>
                        <a:pt x="554" y="370"/>
                      </a:lnTo>
                      <a:lnTo>
                        <a:pt x="590" y="414"/>
                      </a:lnTo>
                      <a:lnTo>
                        <a:pt x="629" y="455"/>
                      </a:lnTo>
                      <a:lnTo>
                        <a:pt x="671" y="494"/>
                      </a:lnTo>
                      <a:lnTo>
                        <a:pt x="716" y="530"/>
                      </a:lnTo>
                      <a:lnTo>
                        <a:pt x="762" y="563"/>
                      </a:lnTo>
                      <a:lnTo>
                        <a:pt x="812" y="592"/>
                      </a:lnTo>
                      <a:lnTo>
                        <a:pt x="766" y="617"/>
                      </a:lnTo>
                      <a:lnTo>
                        <a:pt x="718" y="640"/>
                      </a:lnTo>
                      <a:lnTo>
                        <a:pt x="668" y="659"/>
                      </a:lnTo>
                      <a:lnTo>
                        <a:pt x="617" y="675"/>
                      </a:lnTo>
                      <a:lnTo>
                        <a:pt x="564" y="688"/>
                      </a:lnTo>
                      <a:lnTo>
                        <a:pt x="510" y="697"/>
                      </a:lnTo>
                      <a:lnTo>
                        <a:pt x="456" y="703"/>
                      </a:lnTo>
                      <a:lnTo>
                        <a:pt x="399" y="705"/>
                      </a:lnTo>
                      <a:lnTo>
                        <a:pt x="338" y="703"/>
                      </a:lnTo>
                      <a:lnTo>
                        <a:pt x="277" y="696"/>
                      </a:lnTo>
                      <a:lnTo>
                        <a:pt x="218" y="684"/>
                      </a:lnTo>
                      <a:lnTo>
                        <a:pt x="161" y="669"/>
                      </a:lnTo>
                      <a:lnTo>
                        <a:pt x="105" y="650"/>
                      </a:lnTo>
                      <a:lnTo>
                        <a:pt x="52" y="626"/>
                      </a:lnTo>
                      <a:lnTo>
                        <a:pt x="0" y="600"/>
                      </a:lnTo>
                      <a:lnTo>
                        <a:pt x="10" y="541"/>
                      </a:lnTo>
                      <a:lnTo>
                        <a:pt x="23" y="484"/>
                      </a:lnTo>
                      <a:lnTo>
                        <a:pt x="41" y="429"/>
                      </a:lnTo>
                      <a:lnTo>
                        <a:pt x="62" y="375"/>
                      </a:lnTo>
                      <a:lnTo>
                        <a:pt x="87" y="324"/>
                      </a:lnTo>
                      <a:lnTo>
                        <a:pt x="116" y="275"/>
                      </a:lnTo>
                      <a:lnTo>
                        <a:pt x="147" y="227"/>
                      </a:lnTo>
                      <a:lnTo>
                        <a:pt x="182" y="182"/>
                      </a:lnTo>
                      <a:lnTo>
                        <a:pt x="220" y="140"/>
                      </a:lnTo>
                      <a:lnTo>
                        <a:pt x="260" y="101"/>
                      </a:lnTo>
                      <a:lnTo>
                        <a:pt x="304" y="64"/>
                      </a:lnTo>
                      <a:lnTo>
                        <a:pt x="350" y="30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rgbClr val="476D1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11"/>
                <p:cNvSpPr>
                  <a:spLocks/>
                </p:cNvSpPr>
                <p:nvPr/>
              </p:nvSpPr>
              <p:spPr bwMode="auto">
                <a:xfrm>
                  <a:off x="6137275" y="3306763"/>
                  <a:ext cx="1263650" cy="1103312"/>
                </a:xfrm>
                <a:custGeom>
                  <a:avLst/>
                  <a:gdLst/>
                  <a:ahLst/>
                  <a:cxnLst>
                    <a:cxn ang="0">
                      <a:pos x="392" y="0"/>
                    </a:cxn>
                    <a:cxn ang="0">
                      <a:pos x="440" y="29"/>
                    </a:cxn>
                    <a:cxn ang="0">
                      <a:pos x="486" y="62"/>
                    </a:cxn>
                    <a:cxn ang="0">
                      <a:pos x="529" y="97"/>
                    </a:cxn>
                    <a:cxn ang="0">
                      <a:pos x="570" y="136"/>
                    </a:cxn>
                    <a:cxn ang="0">
                      <a:pos x="608" y="177"/>
                    </a:cxn>
                    <a:cxn ang="0">
                      <a:pos x="643" y="221"/>
                    </a:cxn>
                    <a:cxn ang="0">
                      <a:pos x="676" y="267"/>
                    </a:cxn>
                    <a:cxn ang="0">
                      <a:pos x="705" y="315"/>
                    </a:cxn>
                    <a:cxn ang="0">
                      <a:pos x="730" y="366"/>
                    </a:cxn>
                    <a:cxn ang="0">
                      <a:pos x="752" y="418"/>
                    </a:cxn>
                    <a:cxn ang="0">
                      <a:pos x="770" y="472"/>
                    </a:cxn>
                    <a:cxn ang="0">
                      <a:pos x="785" y="528"/>
                    </a:cxn>
                    <a:cxn ang="0">
                      <a:pos x="796" y="585"/>
                    </a:cxn>
                    <a:cxn ang="0">
                      <a:pos x="750" y="610"/>
                    </a:cxn>
                    <a:cxn ang="0">
                      <a:pos x="702" y="632"/>
                    </a:cxn>
                    <a:cxn ang="0">
                      <a:pos x="653" y="651"/>
                    </a:cxn>
                    <a:cxn ang="0">
                      <a:pos x="602" y="666"/>
                    </a:cxn>
                    <a:cxn ang="0">
                      <a:pos x="550" y="679"/>
                    </a:cxn>
                    <a:cxn ang="0">
                      <a:pos x="498" y="688"/>
                    </a:cxn>
                    <a:cxn ang="0">
                      <a:pos x="443" y="693"/>
                    </a:cxn>
                    <a:cxn ang="0">
                      <a:pos x="388" y="695"/>
                    </a:cxn>
                    <a:cxn ang="0">
                      <a:pos x="328" y="693"/>
                    </a:cxn>
                    <a:cxn ang="0">
                      <a:pos x="270" y="687"/>
                    </a:cxn>
                    <a:cxn ang="0">
                      <a:pos x="213" y="676"/>
                    </a:cxn>
                    <a:cxn ang="0">
                      <a:pos x="157" y="662"/>
                    </a:cxn>
                    <a:cxn ang="0">
                      <a:pos x="103" y="644"/>
                    </a:cxn>
                    <a:cxn ang="0">
                      <a:pos x="50" y="622"/>
                    </a:cxn>
                    <a:cxn ang="0">
                      <a:pos x="0" y="597"/>
                    </a:cxn>
                    <a:cxn ang="0">
                      <a:pos x="47" y="566"/>
                    </a:cxn>
                    <a:cxn ang="0">
                      <a:pos x="93" y="533"/>
                    </a:cxn>
                    <a:cxn ang="0">
                      <a:pos x="136" y="496"/>
                    </a:cxn>
                    <a:cxn ang="0">
                      <a:pos x="176" y="457"/>
                    </a:cxn>
                    <a:cxn ang="0">
                      <a:pos x="213" y="415"/>
                    </a:cxn>
                    <a:cxn ang="0">
                      <a:pos x="247" y="370"/>
                    </a:cxn>
                    <a:cxn ang="0">
                      <a:pos x="279" y="323"/>
                    </a:cxn>
                    <a:cxn ang="0">
                      <a:pos x="307" y="274"/>
                    </a:cxn>
                    <a:cxn ang="0">
                      <a:pos x="331" y="223"/>
                    </a:cxn>
                    <a:cxn ang="0">
                      <a:pos x="352" y="169"/>
                    </a:cxn>
                    <a:cxn ang="0">
                      <a:pos x="370" y="114"/>
                    </a:cxn>
                    <a:cxn ang="0">
                      <a:pos x="383" y="57"/>
                    </a:cxn>
                    <a:cxn ang="0">
                      <a:pos x="392" y="0"/>
                    </a:cxn>
                  </a:cxnLst>
                  <a:rect l="0" t="0" r="r" b="b"/>
                  <a:pathLst>
                    <a:path w="796" h="695">
                      <a:moveTo>
                        <a:pt x="392" y="0"/>
                      </a:moveTo>
                      <a:lnTo>
                        <a:pt x="440" y="29"/>
                      </a:lnTo>
                      <a:lnTo>
                        <a:pt x="486" y="62"/>
                      </a:lnTo>
                      <a:lnTo>
                        <a:pt x="529" y="97"/>
                      </a:lnTo>
                      <a:lnTo>
                        <a:pt x="570" y="136"/>
                      </a:lnTo>
                      <a:lnTo>
                        <a:pt x="608" y="177"/>
                      </a:lnTo>
                      <a:lnTo>
                        <a:pt x="643" y="221"/>
                      </a:lnTo>
                      <a:lnTo>
                        <a:pt x="676" y="267"/>
                      </a:lnTo>
                      <a:lnTo>
                        <a:pt x="705" y="315"/>
                      </a:lnTo>
                      <a:lnTo>
                        <a:pt x="730" y="366"/>
                      </a:lnTo>
                      <a:lnTo>
                        <a:pt x="752" y="418"/>
                      </a:lnTo>
                      <a:lnTo>
                        <a:pt x="770" y="472"/>
                      </a:lnTo>
                      <a:lnTo>
                        <a:pt x="785" y="528"/>
                      </a:lnTo>
                      <a:lnTo>
                        <a:pt x="796" y="585"/>
                      </a:lnTo>
                      <a:lnTo>
                        <a:pt x="750" y="610"/>
                      </a:lnTo>
                      <a:lnTo>
                        <a:pt x="702" y="632"/>
                      </a:lnTo>
                      <a:lnTo>
                        <a:pt x="653" y="651"/>
                      </a:lnTo>
                      <a:lnTo>
                        <a:pt x="602" y="666"/>
                      </a:lnTo>
                      <a:lnTo>
                        <a:pt x="550" y="679"/>
                      </a:lnTo>
                      <a:lnTo>
                        <a:pt x="498" y="688"/>
                      </a:lnTo>
                      <a:lnTo>
                        <a:pt x="443" y="693"/>
                      </a:lnTo>
                      <a:lnTo>
                        <a:pt x="388" y="695"/>
                      </a:lnTo>
                      <a:lnTo>
                        <a:pt x="328" y="693"/>
                      </a:lnTo>
                      <a:lnTo>
                        <a:pt x="270" y="687"/>
                      </a:lnTo>
                      <a:lnTo>
                        <a:pt x="213" y="676"/>
                      </a:lnTo>
                      <a:lnTo>
                        <a:pt x="157" y="662"/>
                      </a:lnTo>
                      <a:lnTo>
                        <a:pt x="103" y="644"/>
                      </a:lnTo>
                      <a:lnTo>
                        <a:pt x="50" y="622"/>
                      </a:lnTo>
                      <a:lnTo>
                        <a:pt x="0" y="597"/>
                      </a:lnTo>
                      <a:lnTo>
                        <a:pt x="47" y="566"/>
                      </a:lnTo>
                      <a:lnTo>
                        <a:pt x="93" y="533"/>
                      </a:lnTo>
                      <a:lnTo>
                        <a:pt x="136" y="496"/>
                      </a:lnTo>
                      <a:lnTo>
                        <a:pt x="176" y="457"/>
                      </a:lnTo>
                      <a:lnTo>
                        <a:pt x="213" y="415"/>
                      </a:lnTo>
                      <a:lnTo>
                        <a:pt x="247" y="370"/>
                      </a:lnTo>
                      <a:lnTo>
                        <a:pt x="279" y="323"/>
                      </a:lnTo>
                      <a:lnTo>
                        <a:pt x="307" y="274"/>
                      </a:lnTo>
                      <a:lnTo>
                        <a:pt x="331" y="223"/>
                      </a:lnTo>
                      <a:lnTo>
                        <a:pt x="352" y="169"/>
                      </a:lnTo>
                      <a:lnTo>
                        <a:pt x="370" y="114"/>
                      </a:lnTo>
                      <a:lnTo>
                        <a:pt x="383" y="57"/>
                      </a:lnTo>
                      <a:lnTo>
                        <a:pt x="39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12"/>
                <p:cNvSpPr>
                  <a:spLocks/>
                </p:cNvSpPr>
                <p:nvPr/>
              </p:nvSpPr>
              <p:spPr bwMode="auto">
                <a:xfrm>
                  <a:off x="5480050" y="3140075"/>
                  <a:ext cx="1279525" cy="1114425"/>
                </a:xfrm>
                <a:custGeom>
                  <a:avLst/>
                  <a:gdLst/>
                  <a:ahLst/>
                  <a:cxnLst>
                    <a:cxn ang="0">
                      <a:pos x="407" y="0"/>
                    </a:cxn>
                    <a:cxn ang="0">
                      <a:pos x="469" y="3"/>
                    </a:cxn>
                    <a:cxn ang="0">
                      <a:pos x="530" y="9"/>
                    </a:cxn>
                    <a:cxn ang="0">
                      <a:pos x="588" y="20"/>
                    </a:cxn>
                    <a:cxn ang="0">
                      <a:pos x="645" y="36"/>
                    </a:cxn>
                    <a:cxn ang="0">
                      <a:pos x="701" y="55"/>
                    </a:cxn>
                    <a:cxn ang="0">
                      <a:pos x="754" y="78"/>
                    </a:cxn>
                    <a:cxn ang="0">
                      <a:pos x="806" y="105"/>
                    </a:cxn>
                    <a:cxn ang="0">
                      <a:pos x="797" y="162"/>
                    </a:cxn>
                    <a:cxn ang="0">
                      <a:pos x="784" y="219"/>
                    </a:cxn>
                    <a:cxn ang="0">
                      <a:pos x="766" y="274"/>
                    </a:cxn>
                    <a:cxn ang="0">
                      <a:pos x="745" y="328"/>
                    </a:cxn>
                    <a:cxn ang="0">
                      <a:pos x="721" y="379"/>
                    </a:cxn>
                    <a:cxn ang="0">
                      <a:pos x="693" y="428"/>
                    </a:cxn>
                    <a:cxn ang="0">
                      <a:pos x="661" y="475"/>
                    </a:cxn>
                    <a:cxn ang="0">
                      <a:pos x="627" y="520"/>
                    </a:cxn>
                    <a:cxn ang="0">
                      <a:pos x="590" y="562"/>
                    </a:cxn>
                    <a:cxn ang="0">
                      <a:pos x="550" y="601"/>
                    </a:cxn>
                    <a:cxn ang="0">
                      <a:pos x="507" y="638"/>
                    </a:cxn>
                    <a:cxn ang="0">
                      <a:pos x="461" y="671"/>
                    </a:cxn>
                    <a:cxn ang="0">
                      <a:pos x="414" y="702"/>
                    </a:cxn>
                    <a:cxn ang="0">
                      <a:pos x="364" y="673"/>
                    </a:cxn>
                    <a:cxn ang="0">
                      <a:pos x="318" y="640"/>
                    </a:cxn>
                    <a:cxn ang="0">
                      <a:pos x="273" y="604"/>
                    </a:cxn>
                    <a:cxn ang="0">
                      <a:pos x="231" y="565"/>
                    </a:cxn>
                    <a:cxn ang="0">
                      <a:pos x="192" y="524"/>
                    </a:cxn>
                    <a:cxn ang="0">
                      <a:pos x="156" y="480"/>
                    </a:cxn>
                    <a:cxn ang="0">
                      <a:pos x="123" y="434"/>
                    </a:cxn>
                    <a:cxn ang="0">
                      <a:pos x="93" y="384"/>
                    </a:cxn>
                    <a:cxn ang="0">
                      <a:pos x="67" y="333"/>
                    </a:cxn>
                    <a:cxn ang="0">
                      <a:pos x="44" y="280"/>
                    </a:cxn>
                    <a:cxn ang="0">
                      <a:pos x="26" y="225"/>
                    </a:cxn>
                    <a:cxn ang="0">
                      <a:pos x="11" y="168"/>
                    </a:cxn>
                    <a:cxn ang="0">
                      <a:pos x="0" y="110"/>
                    </a:cxn>
                    <a:cxn ang="0">
                      <a:pos x="46" y="85"/>
                    </a:cxn>
                    <a:cxn ang="0">
                      <a:pos x="93" y="63"/>
                    </a:cxn>
                    <a:cxn ang="0">
                      <a:pos x="142" y="45"/>
                    </a:cxn>
                    <a:cxn ang="0">
                      <a:pos x="192" y="29"/>
                    </a:cxn>
                    <a:cxn ang="0">
                      <a:pos x="244" y="17"/>
                    </a:cxn>
                    <a:cxn ang="0">
                      <a:pos x="298" y="8"/>
                    </a:cxn>
                    <a:cxn ang="0">
                      <a:pos x="352" y="3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806" h="702">
                      <a:moveTo>
                        <a:pt x="407" y="0"/>
                      </a:moveTo>
                      <a:lnTo>
                        <a:pt x="469" y="3"/>
                      </a:lnTo>
                      <a:lnTo>
                        <a:pt x="530" y="9"/>
                      </a:lnTo>
                      <a:lnTo>
                        <a:pt x="588" y="20"/>
                      </a:lnTo>
                      <a:lnTo>
                        <a:pt x="645" y="36"/>
                      </a:lnTo>
                      <a:lnTo>
                        <a:pt x="701" y="55"/>
                      </a:lnTo>
                      <a:lnTo>
                        <a:pt x="754" y="78"/>
                      </a:lnTo>
                      <a:lnTo>
                        <a:pt x="806" y="105"/>
                      </a:lnTo>
                      <a:lnTo>
                        <a:pt x="797" y="162"/>
                      </a:lnTo>
                      <a:lnTo>
                        <a:pt x="784" y="219"/>
                      </a:lnTo>
                      <a:lnTo>
                        <a:pt x="766" y="274"/>
                      </a:lnTo>
                      <a:lnTo>
                        <a:pt x="745" y="328"/>
                      </a:lnTo>
                      <a:lnTo>
                        <a:pt x="721" y="379"/>
                      </a:lnTo>
                      <a:lnTo>
                        <a:pt x="693" y="428"/>
                      </a:lnTo>
                      <a:lnTo>
                        <a:pt x="661" y="475"/>
                      </a:lnTo>
                      <a:lnTo>
                        <a:pt x="627" y="520"/>
                      </a:lnTo>
                      <a:lnTo>
                        <a:pt x="590" y="562"/>
                      </a:lnTo>
                      <a:lnTo>
                        <a:pt x="550" y="601"/>
                      </a:lnTo>
                      <a:lnTo>
                        <a:pt x="507" y="638"/>
                      </a:lnTo>
                      <a:lnTo>
                        <a:pt x="461" y="671"/>
                      </a:lnTo>
                      <a:lnTo>
                        <a:pt x="414" y="702"/>
                      </a:lnTo>
                      <a:lnTo>
                        <a:pt x="364" y="673"/>
                      </a:lnTo>
                      <a:lnTo>
                        <a:pt x="318" y="640"/>
                      </a:lnTo>
                      <a:lnTo>
                        <a:pt x="273" y="604"/>
                      </a:lnTo>
                      <a:lnTo>
                        <a:pt x="231" y="565"/>
                      </a:lnTo>
                      <a:lnTo>
                        <a:pt x="192" y="524"/>
                      </a:lnTo>
                      <a:lnTo>
                        <a:pt x="156" y="480"/>
                      </a:lnTo>
                      <a:lnTo>
                        <a:pt x="123" y="434"/>
                      </a:lnTo>
                      <a:lnTo>
                        <a:pt x="93" y="384"/>
                      </a:lnTo>
                      <a:lnTo>
                        <a:pt x="67" y="333"/>
                      </a:lnTo>
                      <a:lnTo>
                        <a:pt x="44" y="280"/>
                      </a:lnTo>
                      <a:lnTo>
                        <a:pt x="26" y="225"/>
                      </a:lnTo>
                      <a:lnTo>
                        <a:pt x="11" y="168"/>
                      </a:lnTo>
                      <a:lnTo>
                        <a:pt x="0" y="110"/>
                      </a:lnTo>
                      <a:lnTo>
                        <a:pt x="46" y="85"/>
                      </a:lnTo>
                      <a:lnTo>
                        <a:pt x="93" y="63"/>
                      </a:lnTo>
                      <a:lnTo>
                        <a:pt x="142" y="45"/>
                      </a:lnTo>
                      <a:lnTo>
                        <a:pt x="192" y="29"/>
                      </a:lnTo>
                      <a:lnTo>
                        <a:pt x="244" y="17"/>
                      </a:lnTo>
                      <a:lnTo>
                        <a:pt x="298" y="8"/>
                      </a:lnTo>
                      <a:lnTo>
                        <a:pt x="352" y="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4251144" y="2439243"/>
                <a:ext cx="1276311" cy="837357"/>
                <a:chOff x="4251144" y="2439243"/>
                <a:chExt cx="1276311" cy="83735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256187" y="2968823"/>
                  <a:ext cx="6030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Write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251144" y="2439243"/>
                  <a:ext cx="127631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Software</a:t>
                  </a:r>
                </a:p>
                <a:p>
                  <a:r>
                    <a:rPr lang="en-US" sz="16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Engineering</a:t>
                  </a: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6822371" y="2703344"/>
                <a:ext cx="1018260" cy="615460"/>
                <a:chOff x="6822371" y="2703344"/>
                <a:chExt cx="1018260" cy="615460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7098120" y="3011027"/>
                  <a:ext cx="7425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Deploy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822371" y="2703344"/>
                  <a:ext cx="10182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DevOps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03812" y="4664614"/>
                <a:ext cx="1492716" cy="625475"/>
                <a:chOff x="5103812" y="4664614"/>
                <a:chExt cx="1492716" cy="62547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5185277" y="4982312"/>
                  <a:ext cx="5918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Train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5103812" y="4664614"/>
                  <a:ext cx="1492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ML Engineer</a:t>
                  </a: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5678203" y="3669506"/>
              <a:ext cx="846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itchFamily="34" charset="0"/>
                  <a:cs typeface="Arial" pitchFamily="34" charset="0"/>
                </a:rPr>
                <a:t>MLOps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D4F6E7-E804-4976-87EC-966FB17F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 in Nature</a:t>
            </a: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9296C9E-D4AB-4F1A-B344-9FFE8895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6" y="4165836"/>
            <a:ext cx="609992" cy="695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F7D44-EE21-450D-BFE0-6FEC5A40DB11}"/>
              </a:ext>
            </a:extLst>
          </p:cNvPr>
          <p:cNvGrpSpPr/>
          <p:nvPr/>
        </p:nvGrpSpPr>
        <p:grpSpPr>
          <a:xfrm>
            <a:off x="959098" y="4973698"/>
            <a:ext cx="1443539" cy="416544"/>
            <a:chOff x="787280" y="560"/>
            <a:chExt cx="1776804" cy="4589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651CE4-E3CC-474E-B3D5-E7F0B9F5DACB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05B5AEF2-8901-4897-926B-1D6A044EFCAA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Source</a:t>
              </a:r>
            </a:p>
          </p:txBody>
        </p:sp>
      </p:grp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610E3050-8A73-4CBF-A42C-945E433DE2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0491" y="3486035"/>
            <a:ext cx="446508" cy="4465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67B266-FBE3-4EEF-B431-386A30FFC8FD}"/>
              </a:ext>
            </a:extLst>
          </p:cNvPr>
          <p:cNvSpPr/>
          <p:nvPr/>
        </p:nvSpPr>
        <p:spPr>
          <a:xfrm>
            <a:off x="420529" y="1623571"/>
            <a:ext cx="4695907" cy="1432723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E1D2B-C66F-4F6F-B16F-96C62FCAD294}"/>
              </a:ext>
            </a:extLst>
          </p:cNvPr>
          <p:cNvSpPr/>
          <p:nvPr/>
        </p:nvSpPr>
        <p:spPr bwMode="auto">
          <a:xfrm>
            <a:off x="582011" y="2016993"/>
            <a:ext cx="1885950" cy="610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PREPARE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5EECD-0118-409F-85F7-E39602CFDB78}"/>
              </a:ext>
            </a:extLst>
          </p:cNvPr>
          <p:cNvCxnSpPr>
            <a:cxnSpLocks/>
          </p:cNvCxnSpPr>
          <p:nvPr/>
        </p:nvCxnSpPr>
        <p:spPr>
          <a:xfrm flipV="1">
            <a:off x="1359586" y="2692164"/>
            <a:ext cx="16286" cy="1361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D93E35B-EE36-497F-8766-A6CC1D184444}"/>
              </a:ext>
            </a:extLst>
          </p:cNvPr>
          <p:cNvSpPr/>
          <p:nvPr/>
        </p:nvSpPr>
        <p:spPr>
          <a:xfrm>
            <a:off x="1481277" y="3963332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Engineer</a:t>
            </a:r>
          </a:p>
        </p:txBody>
      </p: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id="{4E1693F1-50B3-4F46-A7D1-27E7B7F5A5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021" y="1933374"/>
            <a:ext cx="609992" cy="69570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47A2B3-4737-4EF9-AFDC-CB0F715A0476}"/>
              </a:ext>
            </a:extLst>
          </p:cNvPr>
          <p:cNvCxnSpPr>
            <a:cxnSpLocks/>
          </p:cNvCxnSpPr>
          <p:nvPr/>
        </p:nvCxnSpPr>
        <p:spPr>
          <a:xfrm flipV="1">
            <a:off x="2576203" y="2281227"/>
            <a:ext cx="8680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34B9963-57D8-40AD-B81A-C620004CC449}"/>
              </a:ext>
            </a:extLst>
          </p:cNvPr>
          <p:cNvSpPr/>
          <p:nvPr/>
        </p:nvSpPr>
        <p:spPr>
          <a:xfrm>
            <a:off x="2978384" y="2688742"/>
            <a:ext cx="1616451" cy="286232"/>
          </a:xfrm>
          <a:prstGeom prst="rect">
            <a:avLst/>
          </a:prstGeom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Repository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DD454D-C80C-4888-AB6F-38693CFF04BB}"/>
              </a:ext>
            </a:extLst>
          </p:cNvPr>
          <p:cNvSpPr/>
          <p:nvPr/>
        </p:nvSpPr>
        <p:spPr>
          <a:xfrm>
            <a:off x="5288396" y="1623570"/>
            <a:ext cx="5026795" cy="1432723"/>
          </a:xfrm>
          <a:prstGeom prst="rect">
            <a:avLst/>
          </a:prstGeom>
          <a:solidFill>
            <a:srgbClr val="0194E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0E9611-C614-4593-BA2D-76CF1D9C26B9}"/>
              </a:ext>
            </a:extLst>
          </p:cNvPr>
          <p:cNvSpPr/>
          <p:nvPr/>
        </p:nvSpPr>
        <p:spPr bwMode="auto">
          <a:xfrm>
            <a:off x="5458028" y="1976033"/>
            <a:ext cx="1885950" cy="610384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5182261-7214-486A-AC60-8B4EE3CA7065}"/>
              </a:ext>
            </a:extLst>
          </p:cNvPr>
          <p:cNvCxnSpPr>
            <a:cxnSpLocks/>
          </p:cNvCxnSpPr>
          <p:nvPr/>
        </p:nvCxnSpPr>
        <p:spPr>
          <a:xfrm flipV="1">
            <a:off x="4205292" y="2281226"/>
            <a:ext cx="12527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74F9452-7060-489C-BF3D-681289D5AEA9}"/>
              </a:ext>
            </a:extLst>
          </p:cNvPr>
          <p:cNvSpPr/>
          <p:nvPr/>
        </p:nvSpPr>
        <p:spPr>
          <a:xfrm>
            <a:off x="8410529" y="1627242"/>
            <a:ext cx="1904761" cy="286232"/>
          </a:xfrm>
          <a:prstGeom prst="rect">
            <a:avLst/>
          </a:prstGeom>
          <a:solidFill>
            <a:srgbClr val="0194E2"/>
          </a:solidFill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Modelling Pipeline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FEEBAF-0158-434A-BB93-0549EBE82D42}"/>
              </a:ext>
            </a:extLst>
          </p:cNvPr>
          <p:cNvSpPr/>
          <p:nvPr/>
        </p:nvSpPr>
        <p:spPr>
          <a:xfrm>
            <a:off x="6498598" y="2687544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FEATURE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871329-B416-41CA-8CC6-420479D6015B}"/>
              </a:ext>
            </a:extLst>
          </p:cNvPr>
          <p:cNvSpPr/>
          <p:nvPr/>
        </p:nvSpPr>
        <p:spPr>
          <a:xfrm>
            <a:off x="7756102" y="2687543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TRAIN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9739C0-1073-479C-A4BA-24BC9A1A5DA3}"/>
              </a:ext>
            </a:extLst>
          </p:cNvPr>
          <p:cNvSpPr/>
          <p:nvPr/>
        </p:nvSpPr>
        <p:spPr>
          <a:xfrm>
            <a:off x="8984268" y="2687542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EVALUATE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FE5B895-3F74-43D9-B031-8FF9552B34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5567" y="2608502"/>
            <a:ext cx="205336" cy="2002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6B10D2-665D-4703-AA5D-FA479185A053}"/>
              </a:ext>
            </a:extLst>
          </p:cNvPr>
          <p:cNvCxnSpPr>
            <a:cxnSpLocks/>
          </p:cNvCxnSpPr>
          <p:nvPr/>
        </p:nvCxnSpPr>
        <p:spPr>
          <a:xfrm flipV="1">
            <a:off x="7554453" y="280100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60DE3D2-F677-4A37-B975-176FFF6E5F0E}"/>
              </a:ext>
            </a:extLst>
          </p:cNvPr>
          <p:cNvCxnSpPr>
            <a:cxnSpLocks/>
          </p:cNvCxnSpPr>
          <p:nvPr/>
        </p:nvCxnSpPr>
        <p:spPr>
          <a:xfrm flipV="1">
            <a:off x="8826631" y="281159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7" name="Picture 56" descr="Shape, circle&#10;&#10;Description automatically generated">
            <a:extLst>
              <a:ext uri="{FF2B5EF4-FFF2-40B4-BE49-F238E27FC236}">
                <a16:creationId xmlns:a16="http://schemas.microsoft.com/office/drawing/2014/main" id="{94C42615-197C-4520-AE32-44ED5AF273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872" y="3537028"/>
            <a:ext cx="609992" cy="6957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28FECCF-4D56-4336-8CA1-3277B6757767}"/>
              </a:ext>
            </a:extLst>
          </p:cNvPr>
          <p:cNvSpPr/>
          <p:nvPr/>
        </p:nvSpPr>
        <p:spPr>
          <a:xfrm>
            <a:off x="2945300" y="3407435"/>
            <a:ext cx="6115573" cy="1432723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A382E6-56F3-4649-8E27-2F74C22F7F02}"/>
              </a:ext>
            </a:extLst>
          </p:cNvPr>
          <p:cNvSpPr/>
          <p:nvPr/>
        </p:nvSpPr>
        <p:spPr bwMode="auto">
          <a:xfrm>
            <a:off x="6959627" y="3600227"/>
            <a:ext cx="2066949" cy="520941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RELEASE MODEL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7FA24C-F8C9-4559-8370-1835888D6E3A}"/>
              </a:ext>
            </a:extLst>
          </p:cNvPr>
          <p:cNvSpPr/>
          <p:nvPr/>
        </p:nvSpPr>
        <p:spPr>
          <a:xfrm>
            <a:off x="2976131" y="3466337"/>
            <a:ext cx="1859903" cy="286232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Release Pipeline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0619DA-8486-43A5-BFF2-05FD83BF9447}"/>
              </a:ext>
            </a:extLst>
          </p:cNvPr>
          <p:cNvSpPr/>
          <p:nvPr/>
        </p:nvSpPr>
        <p:spPr>
          <a:xfrm>
            <a:off x="3050427" y="4458790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DEPLOY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41BB55-6CDE-410E-B81F-F3B11EA74772}"/>
              </a:ext>
            </a:extLst>
          </p:cNvPr>
          <p:cNvSpPr/>
          <p:nvPr/>
        </p:nvSpPr>
        <p:spPr>
          <a:xfrm>
            <a:off x="4307931" y="445878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APPROVE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1D1CA0-1BBC-4C2C-A5B3-5CE862A98E9B}"/>
              </a:ext>
            </a:extLst>
          </p:cNvPr>
          <p:cNvSpPr/>
          <p:nvPr/>
        </p:nvSpPr>
        <p:spPr>
          <a:xfrm>
            <a:off x="5536097" y="445878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PROFILE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C8899D-E636-4F3D-B416-0CCC11A41F21}"/>
              </a:ext>
            </a:extLst>
          </p:cNvPr>
          <p:cNvCxnSpPr>
            <a:cxnSpLocks/>
          </p:cNvCxnSpPr>
          <p:nvPr/>
        </p:nvCxnSpPr>
        <p:spPr>
          <a:xfrm flipV="1">
            <a:off x="4106282" y="457224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0CC2F7-01EE-4D88-BDBB-A830246B9CB1}"/>
              </a:ext>
            </a:extLst>
          </p:cNvPr>
          <p:cNvCxnSpPr>
            <a:cxnSpLocks/>
          </p:cNvCxnSpPr>
          <p:nvPr/>
        </p:nvCxnSpPr>
        <p:spPr>
          <a:xfrm flipV="1">
            <a:off x="5378460" y="458283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3A9C1BB4-4E6E-4976-8CE2-E463A96C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194E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995" y="2106561"/>
            <a:ext cx="446508" cy="44650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5CCC497-7222-446C-9D81-27246C63A5F9}"/>
              </a:ext>
            </a:extLst>
          </p:cNvPr>
          <p:cNvSpPr/>
          <p:nvPr/>
        </p:nvSpPr>
        <p:spPr>
          <a:xfrm>
            <a:off x="10404935" y="2639067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Scientist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EF93B44-6A02-459A-9E28-33C0971ED621}"/>
              </a:ext>
            </a:extLst>
          </p:cNvPr>
          <p:cNvCxnSpPr>
            <a:cxnSpLocks/>
          </p:cNvCxnSpPr>
          <p:nvPr/>
        </p:nvCxnSpPr>
        <p:spPr>
          <a:xfrm>
            <a:off x="9555538" y="2952200"/>
            <a:ext cx="1921" cy="559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084B53E-7EAA-43C9-B504-B24AA79E0608}"/>
              </a:ext>
            </a:extLst>
          </p:cNvPr>
          <p:cNvGrpSpPr/>
          <p:nvPr/>
        </p:nvGrpSpPr>
        <p:grpSpPr>
          <a:xfrm>
            <a:off x="10150911" y="3620722"/>
            <a:ext cx="1570034" cy="431788"/>
            <a:chOff x="787280" y="560"/>
            <a:chExt cx="1776804" cy="45899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7B00A2E-A111-420F-A8EA-F5A8BC12CA3D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ectangle: Rounded Corners 4">
              <a:extLst>
                <a:ext uri="{FF2B5EF4-FFF2-40B4-BE49-F238E27FC236}">
                  <a16:creationId xmlns:a16="http://schemas.microsoft.com/office/drawing/2014/main" id="{64352357-912A-478E-B9A2-369EEC00155E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Model Registry</a:t>
              </a:r>
            </a:p>
          </p:txBody>
        </p:sp>
      </p:grpSp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10EF31C8-20CF-4EB0-8778-CC061EC612E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8780" y="4453392"/>
            <a:ext cx="446508" cy="44650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4AC82D4-114E-498C-B9E5-8E0678B7D40D}"/>
              </a:ext>
            </a:extLst>
          </p:cNvPr>
          <p:cNvSpPr/>
          <p:nvPr/>
        </p:nvSpPr>
        <p:spPr>
          <a:xfrm>
            <a:off x="9147358" y="4985898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ML Engineer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8DC186-97E7-4B31-9ED9-8AD6A9E9D21D}"/>
              </a:ext>
            </a:extLst>
          </p:cNvPr>
          <p:cNvSpPr/>
          <p:nvPr/>
        </p:nvSpPr>
        <p:spPr>
          <a:xfrm>
            <a:off x="433321" y="1628460"/>
            <a:ext cx="1537110" cy="286232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Data Pipeline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089CE0-FD2F-48E8-9B54-A4E462AB39A7}"/>
              </a:ext>
            </a:extLst>
          </p:cNvPr>
          <p:cNvSpPr/>
          <p:nvPr/>
        </p:nvSpPr>
        <p:spPr>
          <a:xfrm>
            <a:off x="6718286" y="445495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VALIDATE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A257A39-FAEB-41BB-B93C-CD24ECF4EA28}"/>
              </a:ext>
            </a:extLst>
          </p:cNvPr>
          <p:cNvSpPr/>
          <p:nvPr/>
        </p:nvSpPr>
        <p:spPr>
          <a:xfrm>
            <a:off x="7946452" y="445495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PACKAGE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691FCF3-77B7-4DFC-B403-35DFC765906D}"/>
              </a:ext>
            </a:extLst>
          </p:cNvPr>
          <p:cNvCxnSpPr>
            <a:cxnSpLocks/>
          </p:cNvCxnSpPr>
          <p:nvPr/>
        </p:nvCxnSpPr>
        <p:spPr>
          <a:xfrm flipV="1">
            <a:off x="6560684" y="455683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CD7335-2D7A-46E2-87EA-3FABC51086E9}"/>
              </a:ext>
            </a:extLst>
          </p:cNvPr>
          <p:cNvCxnSpPr>
            <a:cxnSpLocks/>
          </p:cNvCxnSpPr>
          <p:nvPr/>
        </p:nvCxnSpPr>
        <p:spPr>
          <a:xfrm flipV="1">
            <a:off x="7779072" y="456742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E1BCFF3-291B-4CBC-88C7-06713FE4BA89}"/>
              </a:ext>
            </a:extLst>
          </p:cNvPr>
          <p:cNvCxnSpPr>
            <a:cxnSpLocks/>
          </p:cNvCxnSpPr>
          <p:nvPr/>
        </p:nvCxnSpPr>
        <p:spPr>
          <a:xfrm flipV="1">
            <a:off x="8442916" y="4160238"/>
            <a:ext cx="1389" cy="2411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9A11E0-1276-403A-A373-085C1E27A82C}"/>
              </a:ext>
            </a:extLst>
          </p:cNvPr>
          <p:cNvCxnSpPr>
            <a:cxnSpLocks/>
          </p:cNvCxnSpPr>
          <p:nvPr/>
        </p:nvCxnSpPr>
        <p:spPr>
          <a:xfrm flipV="1">
            <a:off x="9055707" y="3900947"/>
            <a:ext cx="228576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CC44C7A-3881-4E58-A6DC-A5F42DB62E64}"/>
              </a:ext>
            </a:extLst>
          </p:cNvPr>
          <p:cNvCxnSpPr>
            <a:cxnSpLocks/>
          </p:cNvCxnSpPr>
          <p:nvPr/>
        </p:nvCxnSpPr>
        <p:spPr>
          <a:xfrm flipH="1">
            <a:off x="1850675" y="4582839"/>
            <a:ext cx="11594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9EED036-062E-46E9-B874-F312BB19BF56}"/>
              </a:ext>
            </a:extLst>
          </p:cNvPr>
          <p:cNvSpPr/>
          <p:nvPr/>
        </p:nvSpPr>
        <p:spPr>
          <a:xfrm>
            <a:off x="1944974" y="4584867"/>
            <a:ext cx="10092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Collect</a:t>
            </a:r>
          </a:p>
        </p:txBody>
      </p:sp>
    </p:spTree>
    <p:extLst>
      <p:ext uri="{BB962C8B-B14F-4D97-AF65-F5344CB8AC3E}">
        <p14:creationId xmlns:p14="http://schemas.microsoft.com/office/powerpoint/2010/main" val="396855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185932" y="3264699"/>
            <a:ext cx="1885950" cy="4571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MLOps</a:t>
            </a:r>
            <a:r>
              <a:rPr lang="en-GB" dirty="0"/>
              <a:t> – Life-Cycle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6057631"/>
              </p:ext>
            </p:extLst>
          </p:nvPr>
        </p:nvGraphicFramePr>
        <p:xfrm>
          <a:off x="3090226" y="1269800"/>
          <a:ext cx="8001685" cy="51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62" y="1318604"/>
            <a:ext cx="1533525" cy="163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4386" y="1781291"/>
            <a:ext cx="185990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Machine Learning Models</a:t>
            </a:r>
          </a:p>
        </p:txBody>
      </p:sp>
      <p:pic>
        <p:nvPicPr>
          <p:cNvPr id="1028" name="Picture 4" descr="Valor Agregado Png » PNG Image #2377239 - PNG Images - PNGi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82" y="4671404"/>
            <a:ext cx="1278396" cy="1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4282" y="3970263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 Business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88814" y="5167486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33826" y="1652824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03904" y="5453718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307373" y="2000649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963777" y="4280573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76915" y="2261422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D04993-87C0-3E4C-89C5-A5EA17F91CC7}"/>
              </a:ext>
            </a:extLst>
          </p:cNvPr>
          <p:cNvSpPr/>
          <p:nvPr/>
        </p:nvSpPr>
        <p:spPr bwMode="auto">
          <a:xfrm>
            <a:off x="167708" y="3026388"/>
            <a:ext cx="4156364" cy="19979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MLOps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Productionizing Machine Learning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02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1309</Words>
  <Application>Microsoft Macintosh PowerPoint</Application>
  <PresentationFormat>Widescreen</PresentationFormat>
  <Paragraphs>306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Segoe UI Semilight</vt:lpstr>
      <vt:lpstr>Segoe UI</vt:lpstr>
      <vt:lpstr>Barlow</vt:lpstr>
      <vt:lpstr>Consolas</vt:lpstr>
      <vt:lpstr>Segoe UI Semibold</vt:lpstr>
      <vt:lpstr>Noto Sans Symbols</vt:lpstr>
      <vt:lpstr>Calibri</vt:lpstr>
      <vt:lpstr>Office Theme</vt:lpstr>
      <vt:lpstr>Office Theme</vt:lpstr>
      <vt:lpstr>MLOPs Using MLflow</vt:lpstr>
      <vt:lpstr>Presenter</vt:lpstr>
      <vt:lpstr>Agenda</vt:lpstr>
      <vt:lpstr>MLOps</vt:lpstr>
      <vt:lpstr>Why</vt:lpstr>
      <vt:lpstr>Challenges</vt:lpstr>
      <vt:lpstr>MLOps </vt:lpstr>
      <vt:lpstr>Collaboration in Nature</vt:lpstr>
      <vt:lpstr>MLOps – Life-Cycle</vt:lpstr>
      <vt:lpstr>Life Cycle</vt:lpstr>
      <vt:lpstr>Life Cycle</vt:lpstr>
      <vt:lpstr>Life Cycle</vt:lpstr>
      <vt:lpstr>Life Cycle</vt:lpstr>
      <vt:lpstr>Life Cycle</vt:lpstr>
      <vt:lpstr>Life Cycle</vt:lpstr>
      <vt:lpstr>PowerPoint Presentation</vt:lpstr>
      <vt:lpstr>MLFlow Components</vt:lpstr>
      <vt:lpstr>Mlflow Workflow</vt:lpstr>
      <vt:lpstr>Mlflow Tracking</vt:lpstr>
      <vt:lpstr>Mlflow Projects</vt:lpstr>
      <vt:lpstr>Mlflow Models</vt:lpstr>
      <vt:lpstr>Mlflow Registry</vt:lpstr>
      <vt:lpstr>Demo</vt:lpstr>
      <vt:lpstr>What Next?</vt:lpstr>
      <vt:lpstr>Thank You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 using MLflow</dc:title>
  <dc:creator>Nagaraj Sengodan (DHL Supply Chain), external</dc:creator>
  <cp:lastModifiedBy>Nitin S</cp:lastModifiedBy>
  <cp:revision>178</cp:revision>
  <dcterms:modified xsi:type="dcterms:W3CDTF">2020-10-28T22:54:34Z</dcterms:modified>
</cp:coreProperties>
</file>